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9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0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1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4215" r:id="rId4"/>
  </p:sldMasterIdLst>
  <p:notesMasterIdLst>
    <p:notesMasterId r:id="rId42"/>
  </p:notesMasterIdLst>
  <p:sldIdLst>
    <p:sldId id="256" r:id="rId5"/>
    <p:sldId id="276" r:id="rId6"/>
    <p:sldId id="257" r:id="rId7"/>
    <p:sldId id="277" r:id="rId8"/>
    <p:sldId id="278" r:id="rId9"/>
    <p:sldId id="275" r:id="rId10"/>
    <p:sldId id="279" r:id="rId11"/>
    <p:sldId id="280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81" r:id="rId20"/>
    <p:sldId id="282" r:id="rId21"/>
    <p:sldId id="286" r:id="rId22"/>
    <p:sldId id="283" r:id="rId23"/>
    <p:sldId id="265" r:id="rId24"/>
    <p:sldId id="262" r:id="rId25"/>
    <p:sldId id="297" r:id="rId26"/>
    <p:sldId id="263" r:id="rId27"/>
    <p:sldId id="261" r:id="rId28"/>
    <p:sldId id="285" r:id="rId29"/>
    <p:sldId id="284" r:id="rId30"/>
    <p:sldId id="296" r:id="rId31"/>
    <p:sldId id="302" r:id="rId32"/>
    <p:sldId id="303" r:id="rId33"/>
    <p:sldId id="298" r:id="rId34"/>
    <p:sldId id="299" r:id="rId35"/>
    <p:sldId id="304" r:id="rId36"/>
    <p:sldId id="300" r:id="rId37"/>
    <p:sldId id="301" r:id="rId38"/>
    <p:sldId id="305" r:id="rId39"/>
    <p:sldId id="306" r:id="rId40"/>
    <p:sldId id="271" r:id="rId41"/>
  </p:sldIdLst>
  <p:sldSz cx="13004800" cy="975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C6CE"/>
    <a:srgbClr val="A9F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5C86D4-691A-C90D-A535-795DC45E4351}" v="485" dt="2020-09-30T16:00:19.684"/>
    <p1510:client id="{7ED70CE2-6A7E-0A4B-9B0B-D82DBE64067D}" v="7" dt="2020-09-30T03:33:00.9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3072"/>
        <p:guide pos="4096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notesMaster" Target="notesMasters/notesMaster1.xml"/><Relationship Id="rId47" Type="http://schemas.microsoft.com/office/2016/11/relationships/changesInfo" Target="changesInfos/changesInfo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presProps" Target="presProps.xml"/><Relationship Id="rId48" Type="http://schemas.microsoft.com/office/2015/10/relationships/revisionInfo" Target="revisionInfo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ableStyles" Target="tableStyles.xml"/><Relationship Id="rId20" Type="http://schemas.openxmlformats.org/officeDocument/2006/relationships/slide" Target="slides/slide16.xml"/><Relationship Id="rId41" Type="http://schemas.openxmlformats.org/officeDocument/2006/relationships/slide" Target="slides/slide3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bkowicz, Amanda M" userId="cd8ac38f-138b-4765-9000-e5d713c3ea12" providerId="ADAL" clId="{5780A89A-EF39-4B71-A6C0-8CCDE660ED9A}"/>
    <pc:docChg chg="undo custSel addSld delSld modSld">
      <pc:chgData name="Lobkowicz, Amanda M" userId="cd8ac38f-138b-4765-9000-e5d713c3ea12" providerId="ADAL" clId="{5780A89A-EF39-4B71-A6C0-8CCDE660ED9A}" dt="2020-09-25T21:51:19.611" v="1045" actId="20577"/>
      <pc:docMkLst>
        <pc:docMk/>
      </pc:docMkLst>
      <pc:sldChg chg="modSp mod">
        <pc:chgData name="Lobkowicz, Amanda M" userId="cd8ac38f-138b-4765-9000-e5d713c3ea12" providerId="ADAL" clId="{5780A89A-EF39-4B71-A6C0-8CCDE660ED9A}" dt="2020-09-25T19:47:57.832" v="50" actId="20577"/>
        <pc:sldMkLst>
          <pc:docMk/>
          <pc:sldMk cId="0" sldId="256"/>
        </pc:sldMkLst>
        <pc:spChg chg="mod">
          <ac:chgData name="Lobkowicz, Amanda M" userId="cd8ac38f-138b-4765-9000-e5d713c3ea12" providerId="ADAL" clId="{5780A89A-EF39-4B71-A6C0-8CCDE660ED9A}" dt="2020-09-25T19:47:57.832" v="50" actId="20577"/>
          <ac:spMkLst>
            <pc:docMk/>
            <pc:sldMk cId="0" sldId="256"/>
            <ac:spMk id="13315" creationId="{00000000-0000-0000-0000-000000000000}"/>
          </ac:spMkLst>
        </pc:spChg>
      </pc:sldChg>
      <pc:sldChg chg="modSp mod">
        <pc:chgData name="Lobkowicz, Amanda M" userId="cd8ac38f-138b-4765-9000-e5d713c3ea12" providerId="ADAL" clId="{5780A89A-EF39-4B71-A6C0-8CCDE660ED9A}" dt="2020-09-25T19:49:05.752" v="61" actId="20577"/>
        <pc:sldMkLst>
          <pc:docMk/>
          <pc:sldMk cId="462498128" sldId="296"/>
        </pc:sldMkLst>
        <pc:spChg chg="mod">
          <ac:chgData name="Lobkowicz, Amanda M" userId="cd8ac38f-138b-4765-9000-e5d713c3ea12" providerId="ADAL" clId="{5780A89A-EF39-4B71-A6C0-8CCDE660ED9A}" dt="2020-09-25T19:49:05.752" v="61" actId="20577"/>
          <ac:spMkLst>
            <pc:docMk/>
            <pc:sldMk cId="462498128" sldId="296"/>
            <ac:spMk id="4" creationId="{7C90022B-04D9-4ACA-B6C0-0D305B8953C7}"/>
          </ac:spMkLst>
        </pc:spChg>
        <pc:spChg chg="mod">
          <ac:chgData name="Lobkowicz, Amanda M" userId="cd8ac38f-138b-4765-9000-e5d713c3ea12" providerId="ADAL" clId="{5780A89A-EF39-4B71-A6C0-8CCDE660ED9A}" dt="2020-09-25T19:48:53.823" v="52" actId="13926"/>
          <ac:spMkLst>
            <pc:docMk/>
            <pc:sldMk cId="462498128" sldId="296"/>
            <ac:spMk id="5" creationId="{2779AD4C-240C-4703-AA37-632F348F9B9E}"/>
          </ac:spMkLst>
        </pc:spChg>
        <pc:spChg chg="mod">
          <ac:chgData name="Lobkowicz, Amanda M" userId="cd8ac38f-138b-4765-9000-e5d713c3ea12" providerId="ADAL" clId="{5780A89A-EF39-4B71-A6C0-8CCDE660ED9A}" dt="2020-09-25T19:48:38.055" v="51" actId="6549"/>
          <ac:spMkLst>
            <pc:docMk/>
            <pc:sldMk cId="462498128" sldId="296"/>
            <ac:spMk id="6" creationId="{4F7F0DCB-0770-4249-AA5E-9A90CFB2F4F5}"/>
          </ac:spMkLst>
        </pc:spChg>
      </pc:sldChg>
      <pc:sldChg chg="modSp mod">
        <pc:chgData name="Lobkowicz, Amanda M" userId="cd8ac38f-138b-4765-9000-e5d713c3ea12" providerId="ADAL" clId="{5780A89A-EF39-4B71-A6C0-8CCDE660ED9A}" dt="2020-09-25T19:50:05.570" v="145" actId="20577"/>
        <pc:sldMkLst>
          <pc:docMk/>
          <pc:sldMk cId="1628591479" sldId="298"/>
        </pc:sldMkLst>
        <pc:spChg chg="mod">
          <ac:chgData name="Lobkowicz, Amanda M" userId="cd8ac38f-138b-4765-9000-e5d713c3ea12" providerId="ADAL" clId="{5780A89A-EF39-4B71-A6C0-8CCDE660ED9A}" dt="2020-09-25T19:49:12.798" v="70" actId="20577"/>
          <ac:spMkLst>
            <pc:docMk/>
            <pc:sldMk cId="1628591479" sldId="298"/>
            <ac:spMk id="4" creationId="{7C90022B-04D9-4ACA-B6C0-0D305B8953C7}"/>
          </ac:spMkLst>
        </pc:spChg>
        <pc:spChg chg="mod">
          <ac:chgData name="Lobkowicz, Amanda M" userId="cd8ac38f-138b-4765-9000-e5d713c3ea12" providerId="ADAL" clId="{5780A89A-EF39-4B71-A6C0-8CCDE660ED9A}" dt="2020-09-25T19:50:05.570" v="145" actId="20577"/>
          <ac:spMkLst>
            <pc:docMk/>
            <pc:sldMk cId="1628591479" sldId="298"/>
            <ac:spMk id="5" creationId="{2779AD4C-240C-4703-AA37-632F348F9B9E}"/>
          </ac:spMkLst>
        </pc:spChg>
        <pc:spChg chg="mod">
          <ac:chgData name="Lobkowicz, Amanda M" userId="cd8ac38f-138b-4765-9000-e5d713c3ea12" providerId="ADAL" clId="{5780A89A-EF39-4B71-A6C0-8CCDE660ED9A}" dt="2020-09-25T19:49:17.808" v="71" actId="6549"/>
          <ac:spMkLst>
            <pc:docMk/>
            <pc:sldMk cId="1628591479" sldId="298"/>
            <ac:spMk id="6" creationId="{4F7F0DCB-0770-4249-AA5E-9A90CFB2F4F5}"/>
          </ac:spMkLst>
        </pc:spChg>
      </pc:sldChg>
      <pc:sldChg chg="new del">
        <pc:chgData name="Lobkowicz, Amanda M" userId="cd8ac38f-138b-4765-9000-e5d713c3ea12" providerId="ADAL" clId="{5780A89A-EF39-4B71-A6C0-8CCDE660ED9A}" dt="2020-09-25T15:38:57.798" v="1" actId="680"/>
        <pc:sldMkLst>
          <pc:docMk/>
          <pc:sldMk cId="102409371" sldId="300"/>
        </pc:sldMkLst>
      </pc:sldChg>
      <pc:sldChg chg="modSp add del mod">
        <pc:chgData name="Lobkowicz, Amanda M" userId="cd8ac38f-138b-4765-9000-e5d713c3ea12" providerId="ADAL" clId="{5780A89A-EF39-4B71-A6C0-8CCDE660ED9A}" dt="2020-09-25T15:39:22.158" v="10" actId="47"/>
        <pc:sldMkLst>
          <pc:docMk/>
          <pc:sldMk cId="524849329" sldId="300"/>
        </pc:sldMkLst>
        <pc:spChg chg="mod">
          <ac:chgData name="Lobkowicz, Amanda M" userId="cd8ac38f-138b-4765-9000-e5d713c3ea12" providerId="ADAL" clId="{5780A89A-EF39-4B71-A6C0-8CCDE660ED9A}" dt="2020-09-25T15:39:10.814" v="9" actId="20577"/>
          <ac:spMkLst>
            <pc:docMk/>
            <pc:sldMk cId="524849329" sldId="300"/>
            <ac:spMk id="5" creationId="{2779AD4C-240C-4703-AA37-632F348F9B9E}"/>
          </ac:spMkLst>
        </pc:spChg>
      </pc:sldChg>
      <pc:sldChg chg="modSp new mod">
        <pc:chgData name="Lobkowicz, Amanda M" userId="cd8ac38f-138b-4765-9000-e5d713c3ea12" providerId="ADAL" clId="{5780A89A-EF39-4B71-A6C0-8CCDE660ED9A}" dt="2020-09-25T19:52:55.593" v="634" actId="20577"/>
        <pc:sldMkLst>
          <pc:docMk/>
          <pc:sldMk cId="1525478902" sldId="300"/>
        </pc:sldMkLst>
        <pc:spChg chg="mod">
          <ac:chgData name="Lobkowicz, Amanda M" userId="cd8ac38f-138b-4765-9000-e5d713c3ea12" providerId="ADAL" clId="{5780A89A-EF39-4B71-A6C0-8CCDE660ED9A}" dt="2020-09-25T19:50:26.026" v="170" actId="20577"/>
          <ac:spMkLst>
            <pc:docMk/>
            <pc:sldMk cId="1525478902" sldId="300"/>
            <ac:spMk id="2" creationId="{B65D8CB3-B32D-4BB0-AC07-32BBECE13FD5}"/>
          </ac:spMkLst>
        </pc:spChg>
        <pc:spChg chg="mod">
          <ac:chgData name="Lobkowicz, Amanda M" userId="cd8ac38f-138b-4765-9000-e5d713c3ea12" providerId="ADAL" clId="{5780A89A-EF39-4B71-A6C0-8CCDE660ED9A}" dt="2020-09-25T19:52:55.593" v="634" actId="20577"/>
          <ac:spMkLst>
            <pc:docMk/>
            <pc:sldMk cId="1525478902" sldId="300"/>
            <ac:spMk id="3" creationId="{2366173E-4D24-4327-A78F-4BB357E9D89B}"/>
          </ac:spMkLst>
        </pc:spChg>
      </pc:sldChg>
      <pc:sldChg chg="modSp new mod">
        <pc:chgData name="Lobkowicz, Amanda M" userId="cd8ac38f-138b-4765-9000-e5d713c3ea12" providerId="ADAL" clId="{5780A89A-EF39-4B71-A6C0-8CCDE660ED9A}" dt="2020-09-25T21:51:19.611" v="1045" actId="20577"/>
        <pc:sldMkLst>
          <pc:docMk/>
          <pc:sldMk cId="3808350806" sldId="301"/>
        </pc:sldMkLst>
        <pc:spChg chg="mod">
          <ac:chgData name="Lobkowicz, Amanda M" userId="cd8ac38f-138b-4765-9000-e5d713c3ea12" providerId="ADAL" clId="{5780A89A-EF39-4B71-A6C0-8CCDE660ED9A}" dt="2020-09-25T19:53:21.973" v="661" actId="20577"/>
          <ac:spMkLst>
            <pc:docMk/>
            <pc:sldMk cId="3808350806" sldId="301"/>
            <ac:spMk id="2" creationId="{E8B0444A-A8A5-41A6-85D0-1D2D016F9BF9}"/>
          </ac:spMkLst>
        </pc:spChg>
        <pc:spChg chg="mod">
          <ac:chgData name="Lobkowicz, Amanda M" userId="cd8ac38f-138b-4765-9000-e5d713c3ea12" providerId="ADAL" clId="{5780A89A-EF39-4B71-A6C0-8CCDE660ED9A}" dt="2020-09-25T21:51:19.611" v="1045" actId="20577"/>
          <ac:spMkLst>
            <pc:docMk/>
            <pc:sldMk cId="3808350806" sldId="301"/>
            <ac:spMk id="3" creationId="{1DB1C473-E35B-430D-B9AC-BDCE0973B03D}"/>
          </ac:spMkLst>
        </pc:spChg>
      </pc:sldChg>
    </pc:docChg>
  </pc:docChgLst>
  <pc:docChgLst>
    <pc:chgData name="Lobkowicz, Amanda M" userId="cd8ac38f-138b-4765-9000-e5d713c3ea12" providerId="ADAL" clId="{7ED70CE2-6A7E-0A4B-9B0B-D82DBE64067D}"/>
    <pc:docChg chg="undo custSel addSld modSld">
      <pc:chgData name="Lobkowicz, Amanda M" userId="cd8ac38f-138b-4765-9000-e5d713c3ea12" providerId="ADAL" clId="{7ED70CE2-6A7E-0A4B-9B0B-D82DBE64067D}" dt="2020-09-30T03:37:53.912" v="1666" actId="27636"/>
      <pc:docMkLst>
        <pc:docMk/>
      </pc:docMkLst>
      <pc:sldChg chg="modSp">
        <pc:chgData name="Lobkowicz, Amanda M" userId="cd8ac38f-138b-4765-9000-e5d713c3ea12" providerId="ADAL" clId="{7ED70CE2-6A7E-0A4B-9B0B-D82DBE64067D}" dt="2020-09-30T03:18:42.493" v="217" actId="20577"/>
        <pc:sldMkLst>
          <pc:docMk/>
          <pc:sldMk cId="3603530593" sldId="286"/>
        </pc:sldMkLst>
        <pc:spChg chg="mod">
          <ac:chgData name="Lobkowicz, Amanda M" userId="cd8ac38f-138b-4765-9000-e5d713c3ea12" providerId="ADAL" clId="{7ED70CE2-6A7E-0A4B-9B0B-D82DBE64067D}" dt="2020-09-30T03:18:42.493" v="217" actId="20577"/>
          <ac:spMkLst>
            <pc:docMk/>
            <pc:sldMk cId="3603530593" sldId="286"/>
            <ac:spMk id="8" creationId="{D80F94AD-7133-41D7-9EA6-FB359C3A0546}"/>
          </ac:spMkLst>
        </pc:spChg>
      </pc:sldChg>
      <pc:sldChg chg="modSp">
        <pc:chgData name="Lobkowicz, Amanda M" userId="cd8ac38f-138b-4765-9000-e5d713c3ea12" providerId="ADAL" clId="{7ED70CE2-6A7E-0A4B-9B0B-D82DBE64067D}" dt="2020-09-30T03:12:06.211" v="53" actId="20577"/>
        <pc:sldMkLst>
          <pc:docMk/>
          <pc:sldMk cId="2519061315" sldId="291"/>
        </pc:sldMkLst>
        <pc:spChg chg="mod">
          <ac:chgData name="Lobkowicz, Amanda M" userId="cd8ac38f-138b-4765-9000-e5d713c3ea12" providerId="ADAL" clId="{7ED70CE2-6A7E-0A4B-9B0B-D82DBE64067D}" dt="2020-09-30T03:12:06.211" v="53" actId="20577"/>
          <ac:spMkLst>
            <pc:docMk/>
            <pc:sldMk cId="2519061315" sldId="291"/>
            <ac:spMk id="3" creationId="{8EC1B7E0-54B4-C64E-9B56-C3EC510ACC8A}"/>
          </ac:spMkLst>
        </pc:spChg>
      </pc:sldChg>
      <pc:sldChg chg="modSp">
        <pc:chgData name="Lobkowicz, Amanda M" userId="cd8ac38f-138b-4765-9000-e5d713c3ea12" providerId="ADAL" clId="{7ED70CE2-6A7E-0A4B-9B0B-D82DBE64067D}" dt="2020-09-30T03:16:58.889" v="185" actId="20577"/>
        <pc:sldMkLst>
          <pc:docMk/>
          <pc:sldMk cId="2019194673" sldId="292"/>
        </pc:sldMkLst>
        <pc:spChg chg="mod">
          <ac:chgData name="Lobkowicz, Amanda M" userId="cd8ac38f-138b-4765-9000-e5d713c3ea12" providerId="ADAL" clId="{7ED70CE2-6A7E-0A4B-9B0B-D82DBE64067D}" dt="2020-09-30T03:16:58.889" v="185" actId="20577"/>
          <ac:spMkLst>
            <pc:docMk/>
            <pc:sldMk cId="2019194673" sldId="292"/>
            <ac:spMk id="3" creationId="{EA9171CA-C289-6542-9449-E76A37119247}"/>
          </ac:spMkLst>
        </pc:spChg>
      </pc:sldChg>
      <pc:sldChg chg="modSp">
        <pc:chgData name="Lobkowicz, Amanda M" userId="cd8ac38f-138b-4765-9000-e5d713c3ea12" providerId="ADAL" clId="{7ED70CE2-6A7E-0A4B-9B0B-D82DBE64067D}" dt="2020-09-30T03:30:10.676" v="907" actId="20577"/>
        <pc:sldMkLst>
          <pc:docMk/>
          <pc:sldMk cId="1978842263" sldId="299"/>
        </pc:sldMkLst>
        <pc:spChg chg="mod">
          <ac:chgData name="Lobkowicz, Amanda M" userId="cd8ac38f-138b-4765-9000-e5d713c3ea12" providerId="ADAL" clId="{7ED70CE2-6A7E-0A4B-9B0B-D82DBE64067D}" dt="2020-09-30T03:30:10.676" v="907" actId="20577"/>
          <ac:spMkLst>
            <pc:docMk/>
            <pc:sldMk cId="1978842263" sldId="299"/>
            <ac:spMk id="3" creationId="{C45C1A86-5702-4E4D-AF58-DCAE89B830AD}"/>
          </ac:spMkLst>
        </pc:spChg>
      </pc:sldChg>
      <pc:sldChg chg="modSp">
        <pc:chgData name="Lobkowicz, Amanda M" userId="cd8ac38f-138b-4765-9000-e5d713c3ea12" providerId="ADAL" clId="{7ED70CE2-6A7E-0A4B-9B0B-D82DBE64067D}" dt="2020-09-30T03:37:53.912" v="1666" actId="27636"/>
        <pc:sldMkLst>
          <pc:docMk/>
          <pc:sldMk cId="1525478902" sldId="300"/>
        </pc:sldMkLst>
        <pc:spChg chg="mod">
          <ac:chgData name="Lobkowicz, Amanda M" userId="cd8ac38f-138b-4765-9000-e5d713c3ea12" providerId="ADAL" clId="{7ED70CE2-6A7E-0A4B-9B0B-D82DBE64067D}" dt="2020-09-30T03:37:53.912" v="1666" actId="27636"/>
          <ac:spMkLst>
            <pc:docMk/>
            <pc:sldMk cId="1525478902" sldId="300"/>
            <ac:spMk id="3" creationId="{2366173E-4D24-4327-A78F-4BB357E9D89B}"/>
          </ac:spMkLst>
        </pc:spChg>
      </pc:sldChg>
      <pc:sldChg chg="modSp">
        <pc:chgData name="Lobkowicz, Amanda M" userId="cd8ac38f-138b-4765-9000-e5d713c3ea12" providerId="ADAL" clId="{7ED70CE2-6A7E-0A4B-9B0B-D82DBE64067D}" dt="2020-09-30T03:31:31.227" v="1038" actId="20577"/>
        <pc:sldMkLst>
          <pc:docMk/>
          <pc:sldMk cId="3808350806" sldId="301"/>
        </pc:sldMkLst>
        <pc:spChg chg="mod">
          <ac:chgData name="Lobkowicz, Amanda M" userId="cd8ac38f-138b-4765-9000-e5d713c3ea12" providerId="ADAL" clId="{7ED70CE2-6A7E-0A4B-9B0B-D82DBE64067D}" dt="2020-09-30T03:31:31.227" v="1038" actId="20577"/>
          <ac:spMkLst>
            <pc:docMk/>
            <pc:sldMk cId="3808350806" sldId="301"/>
            <ac:spMk id="3" creationId="{1DB1C473-E35B-430D-B9AC-BDCE0973B03D}"/>
          </ac:spMkLst>
        </pc:spChg>
      </pc:sldChg>
      <pc:sldChg chg="modSp add">
        <pc:chgData name="Lobkowicz, Amanda M" userId="cd8ac38f-138b-4765-9000-e5d713c3ea12" providerId="ADAL" clId="{7ED70CE2-6A7E-0A4B-9B0B-D82DBE64067D}" dt="2020-09-30T03:23:19.813" v="451" actId="20577"/>
        <pc:sldMkLst>
          <pc:docMk/>
          <pc:sldMk cId="4127243541" sldId="302"/>
        </pc:sldMkLst>
        <pc:spChg chg="mod">
          <ac:chgData name="Lobkowicz, Amanda M" userId="cd8ac38f-138b-4765-9000-e5d713c3ea12" providerId="ADAL" clId="{7ED70CE2-6A7E-0A4B-9B0B-D82DBE64067D}" dt="2020-09-30T03:19:20.732" v="231" actId="20577"/>
          <ac:spMkLst>
            <pc:docMk/>
            <pc:sldMk cId="4127243541" sldId="302"/>
            <ac:spMk id="2" creationId="{43E1F97C-F7B6-7D4E-BCA0-534A647D803B}"/>
          </ac:spMkLst>
        </pc:spChg>
        <pc:spChg chg="mod">
          <ac:chgData name="Lobkowicz, Amanda M" userId="cd8ac38f-138b-4765-9000-e5d713c3ea12" providerId="ADAL" clId="{7ED70CE2-6A7E-0A4B-9B0B-D82DBE64067D}" dt="2020-09-30T03:23:19.813" v="451" actId="20577"/>
          <ac:spMkLst>
            <pc:docMk/>
            <pc:sldMk cId="4127243541" sldId="302"/>
            <ac:spMk id="3" creationId="{EB60A36D-28E4-DB40-B26D-4BB25C3BEFDC}"/>
          </ac:spMkLst>
        </pc:spChg>
      </pc:sldChg>
      <pc:sldChg chg="modSp add">
        <pc:chgData name="Lobkowicz, Amanda M" userId="cd8ac38f-138b-4765-9000-e5d713c3ea12" providerId="ADAL" clId="{7ED70CE2-6A7E-0A4B-9B0B-D82DBE64067D}" dt="2020-09-30T03:26:15.823" v="859" actId="20577"/>
        <pc:sldMkLst>
          <pc:docMk/>
          <pc:sldMk cId="1801967448" sldId="303"/>
        </pc:sldMkLst>
        <pc:spChg chg="mod">
          <ac:chgData name="Lobkowicz, Amanda M" userId="cd8ac38f-138b-4765-9000-e5d713c3ea12" providerId="ADAL" clId="{7ED70CE2-6A7E-0A4B-9B0B-D82DBE64067D}" dt="2020-09-30T03:23:51.071" v="465" actId="20577"/>
          <ac:spMkLst>
            <pc:docMk/>
            <pc:sldMk cId="1801967448" sldId="303"/>
            <ac:spMk id="2" creationId="{B06072B1-4F78-4E49-B99E-00E816F8624D}"/>
          </ac:spMkLst>
        </pc:spChg>
        <pc:spChg chg="mod">
          <ac:chgData name="Lobkowicz, Amanda M" userId="cd8ac38f-138b-4765-9000-e5d713c3ea12" providerId="ADAL" clId="{7ED70CE2-6A7E-0A4B-9B0B-D82DBE64067D}" dt="2020-09-30T03:26:15.823" v="859" actId="20577"/>
          <ac:spMkLst>
            <pc:docMk/>
            <pc:sldMk cId="1801967448" sldId="303"/>
            <ac:spMk id="3" creationId="{EE9B861F-8D4C-5040-854A-B1A81FC8F59E}"/>
          </ac:spMkLst>
        </pc:spChg>
      </pc:sldChg>
      <pc:sldChg chg="modSp add">
        <pc:chgData name="Lobkowicz, Amanda M" userId="cd8ac38f-138b-4765-9000-e5d713c3ea12" providerId="ADAL" clId="{7ED70CE2-6A7E-0A4B-9B0B-D82DBE64067D}" dt="2020-09-30T03:36:15.455" v="1545" actId="27636"/>
        <pc:sldMkLst>
          <pc:docMk/>
          <pc:sldMk cId="3948190538" sldId="304"/>
        </pc:sldMkLst>
        <pc:spChg chg="mod">
          <ac:chgData name="Lobkowicz, Amanda M" userId="cd8ac38f-138b-4765-9000-e5d713c3ea12" providerId="ADAL" clId="{7ED70CE2-6A7E-0A4B-9B0B-D82DBE64067D}" dt="2020-09-30T03:32:01.067" v="1082" actId="20577"/>
          <ac:spMkLst>
            <pc:docMk/>
            <pc:sldMk cId="3948190538" sldId="304"/>
            <ac:spMk id="2" creationId="{F78DE4F1-7DF9-0249-AE31-DCF690AF0C8F}"/>
          </ac:spMkLst>
        </pc:spChg>
        <pc:spChg chg="mod">
          <ac:chgData name="Lobkowicz, Amanda M" userId="cd8ac38f-138b-4765-9000-e5d713c3ea12" providerId="ADAL" clId="{7ED70CE2-6A7E-0A4B-9B0B-D82DBE64067D}" dt="2020-09-30T03:36:15.455" v="1545" actId="27636"/>
          <ac:spMkLst>
            <pc:docMk/>
            <pc:sldMk cId="3948190538" sldId="304"/>
            <ac:spMk id="3" creationId="{67AE9B53-9750-E547-B228-FE639C012C83}"/>
          </ac:spMkLst>
        </pc:spChg>
      </pc:sldChg>
    </pc:docChg>
  </pc:docChgLst>
  <pc:docChgLst>
    <pc:chgData name="Lobkowicz, Amanda M" userId="S::amanda.lobkowicz@washoeschools.net::cd8ac38f-138b-4765-9000-e5d713c3ea12" providerId="AD" clId="Web-{425C86D4-691A-C90D-A535-795DC45E4351}"/>
    <pc:docChg chg="addSld modSld">
      <pc:chgData name="Lobkowicz, Amanda M" userId="S::amanda.lobkowicz@washoeschools.net::cd8ac38f-138b-4765-9000-e5d713c3ea12" providerId="AD" clId="Web-{425C86D4-691A-C90D-A535-795DC45E4351}" dt="2020-09-30T16:00:19.684" v="484" actId="20577"/>
      <pc:docMkLst>
        <pc:docMk/>
      </pc:docMkLst>
      <pc:sldChg chg="modSp">
        <pc:chgData name="Lobkowicz, Amanda M" userId="S::amanda.lobkowicz@washoeschools.net::cd8ac38f-138b-4765-9000-e5d713c3ea12" providerId="AD" clId="Web-{425C86D4-691A-C90D-A535-795DC45E4351}" dt="2020-09-30T15:55:26.696" v="467" actId="20577"/>
        <pc:sldMkLst>
          <pc:docMk/>
          <pc:sldMk cId="1801967448" sldId="303"/>
        </pc:sldMkLst>
        <pc:spChg chg="mod">
          <ac:chgData name="Lobkowicz, Amanda M" userId="S::amanda.lobkowicz@washoeschools.net::cd8ac38f-138b-4765-9000-e5d713c3ea12" providerId="AD" clId="Web-{425C86D4-691A-C90D-A535-795DC45E4351}" dt="2020-09-30T15:55:26.696" v="467" actId="20577"/>
          <ac:spMkLst>
            <pc:docMk/>
            <pc:sldMk cId="1801967448" sldId="303"/>
            <ac:spMk id="3" creationId="{EE9B861F-8D4C-5040-854A-B1A81FC8F59E}"/>
          </ac:spMkLst>
        </pc:spChg>
      </pc:sldChg>
      <pc:sldChg chg="modSp new">
        <pc:chgData name="Lobkowicz, Amanda M" userId="S::amanda.lobkowicz@washoeschools.net::cd8ac38f-138b-4765-9000-e5d713c3ea12" providerId="AD" clId="Web-{425C86D4-691A-C90D-A535-795DC45E4351}" dt="2020-09-30T15:44:19.762" v="258" actId="20577"/>
        <pc:sldMkLst>
          <pc:docMk/>
          <pc:sldMk cId="2559142283" sldId="305"/>
        </pc:sldMkLst>
        <pc:spChg chg="mod">
          <ac:chgData name="Lobkowicz, Amanda M" userId="S::amanda.lobkowicz@washoeschools.net::cd8ac38f-138b-4765-9000-e5d713c3ea12" providerId="AD" clId="Web-{425C86D4-691A-C90D-A535-795DC45E4351}" dt="2020-09-30T15:42:01.035" v="13" actId="20577"/>
          <ac:spMkLst>
            <pc:docMk/>
            <pc:sldMk cId="2559142283" sldId="305"/>
            <ac:spMk id="2" creationId="{9E13A51B-76E3-4DC1-8DD3-046B503E6136}"/>
          </ac:spMkLst>
        </pc:spChg>
        <pc:spChg chg="mod">
          <ac:chgData name="Lobkowicz, Amanda M" userId="S::amanda.lobkowicz@washoeschools.net::cd8ac38f-138b-4765-9000-e5d713c3ea12" providerId="AD" clId="Web-{425C86D4-691A-C90D-A535-795DC45E4351}" dt="2020-09-30T15:44:19.762" v="258" actId="20577"/>
          <ac:spMkLst>
            <pc:docMk/>
            <pc:sldMk cId="2559142283" sldId="305"/>
            <ac:spMk id="3" creationId="{C77F7238-FE81-4029-8651-54D4F02FF884}"/>
          </ac:spMkLst>
        </pc:spChg>
      </pc:sldChg>
      <pc:sldChg chg="modSp new">
        <pc:chgData name="Lobkowicz, Amanda M" userId="S::amanda.lobkowicz@washoeschools.net::cd8ac38f-138b-4765-9000-e5d713c3ea12" providerId="AD" clId="Web-{425C86D4-691A-C90D-A535-795DC45E4351}" dt="2020-09-30T16:00:19.684" v="483" actId="20577"/>
        <pc:sldMkLst>
          <pc:docMk/>
          <pc:sldMk cId="2491473322" sldId="306"/>
        </pc:sldMkLst>
        <pc:spChg chg="mod">
          <ac:chgData name="Lobkowicz, Amanda M" userId="S::amanda.lobkowicz@washoeschools.net::cd8ac38f-138b-4765-9000-e5d713c3ea12" providerId="AD" clId="Web-{425C86D4-691A-C90D-A535-795DC45E4351}" dt="2020-09-30T16:00:19.684" v="483" actId="20577"/>
          <ac:spMkLst>
            <pc:docMk/>
            <pc:sldMk cId="2491473322" sldId="306"/>
            <ac:spMk id="2" creationId="{F9C94CC1-EE74-4CE9-8988-BDAD3A0A2099}"/>
          </ac:spMkLst>
        </pc:spChg>
        <pc:spChg chg="mod">
          <ac:chgData name="Lobkowicz, Amanda M" userId="S::amanda.lobkowicz@washoeschools.net::cd8ac38f-138b-4765-9000-e5d713c3ea12" providerId="AD" clId="Web-{425C86D4-691A-C90D-A535-795DC45E4351}" dt="2020-09-30T15:46:31.615" v="460" actId="20577"/>
          <ac:spMkLst>
            <pc:docMk/>
            <pc:sldMk cId="2491473322" sldId="306"/>
            <ac:spMk id="3" creationId="{40098808-FA2D-417E-B836-3BCFC64F0E98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166AF3-62DF-4D94-BA9A-3F62F819A66D}" type="doc">
      <dgm:prSet loTypeId="urn:microsoft.com/office/officeart/2005/8/layout/hChevron3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80DAA9E9-E5AD-43CE-93A5-894BDD1C5BE5}">
      <dgm:prSet/>
      <dgm:spPr/>
      <dgm:t>
        <a:bodyPr/>
        <a:lstStyle/>
        <a:p>
          <a:pPr rtl="0"/>
          <a:r>
            <a:rPr lang="en-US" b="1"/>
            <a:t>Schoolwide Basis - </a:t>
          </a:r>
          <a:r>
            <a:rPr lang="en-US"/>
            <a:t>Funds used to serve all students in order to increase academic achievement.</a:t>
          </a:r>
        </a:p>
      </dgm:t>
    </dgm:pt>
    <dgm:pt modelId="{D635B999-60C3-419D-B71A-297A5EDCC17F}" type="parTrans" cxnId="{67B9E24D-7BBD-4BF0-BDFC-7F2EB05D5DE3}">
      <dgm:prSet/>
      <dgm:spPr/>
      <dgm:t>
        <a:bodyPr/>
        <a:lstStyle/>
        <a:p>
          <a:endParaRPr lang="en-US"/>
        </a:p>
      </dgm:t>
    </dgm:pt>
    <dgm:pt modelId="{52D72ECA-1E01-4D0B-BEFE-65C3AAC3E14E}" type="sibTrans" cxnId="{67B9E24D-7BBD-4BF0-BDFC-7F2EB05D5DE3}">
      <dgm:prSet/>
      <dgm:spPr/>
      <dgm:t>
        <a:bodyPr/>
        <a:lstStyle/>
        <a:p>
          <a:endParaRPr lang="en-US"/>
        </a:p>
      </dgm:t>
    </dgm:pt>
    <dgm:pt modelId="{A896A405-B88F-4C80-A389-80D82D3E00FC}">
      <dgm:prSet/>
      <dgm:spPr/>
      <dgm:t>
        <a:bodyPr/>
        <a:lstStyle/>
        <a:p>
          <a:pPr rtl="0"/>
          <a:r>
            <a:rPr lang="en-US" b="1"/>
            <a:t>Use of Title I funds</a:t>
          </a:r>
          <a:endParaRPr lang="en-US"/>
        </a:p>
      </dgm:t>
    </dgm:pt>
    <dgm:pt modelId="{516D5C7D-3562-461C-960B-4DAEC88E2876}" type="parTrans" cxnId="{9BCC1A81-65B9-4D0E-937F-B107AC5046F6}">
      <dgm:prSet/>
      <dgm:spPr/>
      <dgm:t>
        <a:bodyPr/>
        <a:lstStyle/>
        <a:p>
          <a:endParaRPr lang="en-US"/>
        </a:p>
      </dgm:t>
    </dgm:pt>
    <dgm:pt modelId="{96DB9883-C9E3-44CC-AA1A-1E9E7BF1E137}" type="sibTrans" cxnId="{9BCC1A81-65B9-4D0E-937F-B107AC5046F6}">
      <dgm:prSet/>
      <dgm:spPr/>
      <dgm:t>
        <a:bodyPr/>
        <a:lstStyle/>
        <a:p>
          <a:endParaRPr lang="en-US"/>
        </a:p>
      </dgm:t>
    </dgm:pt>
    <dgm:pt modelId="{777F4D35-6331-4E17-9980-265C3BC6D821}">
      <dgm:prSet/>
      <dgm:spPr/>
      <dgm:t>
        <a:bodyPr/>
        <a:lstStyle/>
        <a:p>
          <a:pPr rtl="0"/>
          <a:r>
            <a:rPr lang="en-US"/>
            <a:t>Improve school’s entire educational program </a:t>
          </a:r>
        </a:p>
      </dgm:t>
    </dgm:pt>
    <dgm:pt modelId="{723D967A-B0C2-4963-858A-589D8E5B335D}" type="parTrans" cxnId="{1FBAE345-B494-4F50-833A-D22345AF2578}">
      <dgm:prSet/>
      <dgm:spPr/>
      <dgm:t>
        <a:bodyPr/>
        <a:lstStyle/>
        <a:p>
          <a:endParaRPr lang="en-US"/>
        </a:p>
      </dgm:t>
    </dgm:pt>
    <dgm:pt modelId="{9C1438F8-D6CA-4552-B710-0E44ECFA75A6}" type="sibTrans" cxnId="{1FBAE345-B494-4F50-833A-D22345AF2578}">
      <dgm:prSet/>
      <dgm:spPr/>
      <dgm:t>
        <a:bodyPr/>
        <a:lstStyle/>
        <a:p>
          <a:endParaRPr lang="en-US"/>
        </a:p>
      </dgm:t>
    </dgm:pt>
    <dgm:pt modelId="{E7354280-3222-46FA-986C-89A0D8630096}">
      <dgm:prSet/>
      <dgm:spPr/>
      <dgm:t>
        <a:bodyPr/>
        <a:lstStyle/>
        <a:p>
          <a:pPr rtl="0"/>
          <a:r>
            <a:rPr lang="en-US"/>
            <a:t>Provide additional assistance to all students who experience difficulties in meeting the State’s performance targets</a:t>
          </a:r>
        </a:p>
      </dgm:t>
    </dgm:pt>
    <dgm:pt modelId="{03CADFA5-4F6F-4D4E-9E10-AD9F9C2C01D1}" type="parTrans" cxnId="{2812E6B6-3106-4168-B647-D8C575263005}">
      <dgm:prSet/>
      <dgm:spPr/>
      <dgm:t>
        <a:bodyPr/>
        <a:lstStyle/>
        <a:p>
          <a:endParaRPr lang="en-US"/>
        </a:p>
      </dgm:t>
    </dgm:pt>
    <dgm:pt modelId="{5FF0B637-07E4-4F55-9DD9-E92EAA40D57B}" type="sibTrans" cxnId="{2812E6B6-3106-4168-B647-D8C575263005}">
      <dgm:prSet/>
      <dgm:spPr/>
      <dgm:t>
        <a:bodyPr/>
        <a:lstStyle/>
        <a:p>
          <a:endParaRPr lang="en-US"/>
        </a:p>
      </dgm:t>
    </dgm:pt>
    <dgm:pt modelId="{B12D3A5D-798B-4DB7-AD4D-0CB77F095E87}" type="pres">
      <dgm:prSet presAssocID="{AA166AF3-62DF-4D94-BA9A-3F62F819A66D}" presName="Name0" presStyleCnt="0">
        <dgm:presLayoutVars>
          <dgm:dir/>
          <dgm:resizeHandles val="exact"/>
        </dgm:presLayoutVars>
      </dgm:prSet>
      <dgm:spPr/>
    </dgm:pt>
    <dgm:pt modelId="{372E8CF8-6479-46DC-A734-B67874A95226}" type="pres">
      <dgm:prSet presAssocID="{80DAA9E9-E5AD-43CE-93A5-894BDD1C5BE5}" presName="parAndChTx" presStyleLbl="node1" presStyleIdx="0" presStyleCnt="2">
        <dgm:presLayoutVars>
          <dgm:bulletEnabled val="1"/>
        </dgm:presLayoutVars>
      </dgm:prSet>
      <dgm:spPr/>
    </dgm:pt>
    <dgm:pt modelId="{999103F1-3399-4ACE-951F-A08AAB889764}" type="pres">
      <dgm:prSet presAssocID="{52D72ECA-1E01-4D0B-BEFE-65C3AAC3E14E}" presName="parAndChSpace" presStyleCnt="0"/>
      <dgm:spPr/>
    </dgm:pt>
    <dgm:pt modelId="{F6A823A6-1182-446E-B2F6-87AFDE47106E}" type="pres">
      <dgm:prSet presAssocID="{A896A405-B88F-4C80-A389-80D82D3E00FC}" presName="parAndChTx" presStyleLbl="node1" presStyleIdx="1" presStyleCnt="2">
        <dgm:presLayoutVars>
          <dgm:bulletEnabled val="1"/>
        </dgm:presLayoutVars>
      </dgm:prSet>
      <dgm:spPr/>
    </dgm:pt>
  </dgm:ptLst>
  <dgm:cxnLst>
    <dgm:cxn modelId="{1FBAE345-B494-4F50-833A-D22345AF2578}" srcId="{A896A405-B88F-4C80-A389-80D82D3E00FC}" destId="{777F4D35-6331-4E17-9980-265C3BC6D821}" srcOrd="0" destOrd="0" parTransId="{723D967A-B0C2-4963-858A-589D8E5B335D}" sibTransId="{9C1438F8-D6CA-4552-B710-0E44ECFA75A6}"/>
    <dgm:cxn modelId="{67B9E24D-7BBD-4BF0-BDFC-7F2EB05D5DE3}" srcId="{AA166AF3-62DF-4D94-BA9A-3F62F819A66D}" destId="{80DAA9E9-E5AD-43CE-93A5-894BDD1C5BE5}" srcOrd="0" destOrd="0" parTransId="{D635B999-60C3-419D-B71A-297A5EDCC17F}" sibTransId="{52D72ECA-1E01-4D0B-BEFE-65C3AAC3E14E}"/>
    <dgm:cxn modelId="{FF5F9350-A53D-48BA-9C7E-879059114F35}" type="presOf" srcId="{80DAA9E9-E5AD-43CE-93A5-894BDD1C5BE5}" destId="{372E8CF8-6479-46DC-A734-B67874A95226}" srcOrd="0" destOrd="0" presId="urn:microsoft.com/office/officeart/2005/8/layout/hChevron3"/>
    <dgm:cxn modelId="{9BCC1A81-65B9-4D0E-937F-B107AC5046F6}" srcId="{AA166AF3-62DF-4D94-BA9A-3F62F819A66D}" destId="{A896A405-B88F-4C80-A389-80D82D3E00FC}" srcOrd="1" destOrd="0" parTransId="{516D5C7D-3562-461C-960B-4DAEC88E2876}" sibTransId="{96DB9883-C9E3-44CC-AA1A-1E9E7BF1E137}"/>
    <dgm:cxn modelId="{35EA8D99-0E5F-4552-BA07-5F77945FC695}" type="presOf" srcId="{777F4D35-6331-4E17-9980-265C3BC6D821}" destId="{F6A823A6-1182-446E-B2F6-87AFDE47106E}" srcOrd="0" destOrd="1" presId="urn:microsoft.com/office/officeart/2005/8/layout/hChevron3"/>
    <dgm:cxn modelId="{AD1D0FB1-4311-40F6-A0E3-2FFE554FB045}" type="presOf" srcId="{AA166AF3-62DF-4D94-BA9A-3F62F819A66D}" destId="{B12D3A5D-798B-4DB7-AD4D-0CB77F095E87}" srcOrd="0" destOrd="0" presId="urn:microsoft.com/office/officeart/2005/8/layout/hChevron3"/>
    <dgm:cxn modelId="{2812E6B6-3106-4168-B647-D8C575263005}" srcId="{A896A405-B88F-4C80-A389-80D82D3E00FC}" destId="{E7354280-3222-46FA-986C-89A0D8630096}" srcOrd="1" destOrd="0" parTransId="{03CADFA5-4F6F-4D4E-9E10-AD9F9C2C01D1}" sibTransId="{5FF0B637-07E4-4F55-9DD9-E92EAA40D57B}"/>
    <dgm:cxn modelId="{1B7380B7-E1C3-40A5-91BF-C17981DAC709}" type="presOf" srcId="{E7354280-3222-46FA-986C-89A0D8630096}" destId="{F6A823A6-1182-446E-B2F6-87AFDE47106E}" srcOrd="0" destOrd="2" presId="urn:microsoft.com/office/officeart/2005/8/layout/hChevron3"/>
    <dgm:cxn modelId="{45DC62CC-6F7B-4092-96DA-39C28DCA2801}" type="presOf" srcId="{A896A405-B88F-4C80-A389-80D82D3E00FC}" destId="{F6A823A6-1182-446E-B2F6-87AFDE47106E}" srcOrd="0" destOrd="0" presId="urn:microsoft.com/office/officeart/2005/8/layout/hChevron3"/>
    <dgm:cxn modelId="{05AD4C00-5C75-4B5D-85D3-B0987B7264F8}" type="presParOf" srcId="{B12D3A5D-798B-4DB7-AD4D-0CB77F095E87}" destId="{372E8CF8-6479-46DC-A734-B67874A95226}" srcOrd="0" destOrd="0" presId="urn:microsoft.com/office/officeart/2005/8/layout/hChevron3"/>
    <dgm:cxn modelId="{F7F69120-134C-45F2-83F2-CE7D0323264C}" type="presParOf" srcId="{B12D3A5D-798B-4DB7-AD4D-0CB77F095E87}" destId="{999103F1-3399-4ACE-951F-A08AAB889764}" srcOrd="1" destOrd="0" presId="urn:microsoft.com/office/officeart/2005/8/layout/hChevron3"/>
    <dgm:cxn modelId="{B7660156-6DD9-487A-A12B-DBD12BC9F4E9}" type="presParOf" srcId="{B12D3A5D-798B-4DB7-AD4D-0CB77F095E87}" destId="{F6A823A6-1182-446E-B2F6-87AFDE47106E}" srcOrd="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D60A15-825D-413A-A289-BA262F1C3B2C}" type="doc">
      <dgm:prSet loTypeId="urn:microsoft.com/office/officeart/2005/8/layout/hList1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62B7CA6-D867-43E2-A631-29B2E85C1EFA}">
      <dgm:prSet/>
      <dgm:spPr/>
      <dgm:t>
        <a:bodyPr/>
        <a:lstStyle/>
        <a:p>
          <a:pPr rtl="0"/>
          <a:r>
            <a:rPr lang="en-US" b="1"/>
            <a:t>Required Assessments for Title I</a:t>
          </a:r>
          <a:endParaRPr lang="en-US"/>
        </a:p>
      </dgm:t>
    </dgm:pt>
    <dgm:pt modelId="{E7535A8A-F5AD-4EAA-9F70-192A310B6387}" type="parTrans" cxnId="{A3A5C2CE-120E-463C-95E3-740C056F7168}">
      <dgm:prSet/>
      <dgm:spPr/>
      <dgm:t>
        <a:bodyPr/>
        <a:lstStyle/>
        <a:p>
          <a:endParaRPr lang="en-US"/>
        </a:p>
      </dgm:t>
    </dgm:pt>
    <dgm:pt modelId="{9D748294-D3CB-406C-883A-0123EE9FAF56}" type="sibTrans" cxnId="{A3A5C2CE-120E-463C-95E3-740C056F7168}">
      <dgm:prSet/>
      <dgm:spPr/>
      <dgm:t>
        <a:bodyPr/>
        <a:lstStyle/>
        <a:p>
          <a:endParaRPr lang="en-US"/>
        </a:p>
      </dgm:t>
    </dgm:pt>
    <dgm:pt modelId="{C8A8742C-8585-4455-B631-F0307CFB5538}">
      <dgm:prSet/>
      <dgm:spPr/>
      <dgm:t>
        <a:bodyPr/>
        <a:lstStyle/>
        <a:p>
          <a:pPr rtl="0"/>
          <a:r>
            <a:rPr lang="en-US" b="1"/>
            <a:t>State Assessments</a:t>
          </a:r>
          <a:endParaRPr lang="en-US"/>
        </a:p>
      </dgm:t>
    </dgm:pt>
    <dgm:pt modelId="{ED22A659-2E52-4DC4-B16A-69547419DC22}" type="parTrans" cxnId="{7AEABF5E-9092-49A3-BF6F-2228F0FE70E9}">
      <dgm:prSet/>
      <dgm:spPr/>
      <dgm:t>
        <a:bodyPr/>
        <a:lstStyle/>
        <a:p>
          <a:endParaRPr lang="en-US"/>
        </a:p>
      </dgm:t>
    </dgm:pt>
    <dgm:pt modelId="{450B1CE3-A57C-4D76-83E6-2572530D3C3A}" type="sibTrans" cxnId="{7AEABF5E-9092-49A3-BF6F-2228F0FE70E9}">
      <dgm:prSet/>
      <dgm:spPr/>
      <dgm:t>
        <a:bodyPr/>
        <a:lstStyle/>
        <a:p>
          <a:endParaRPr lang="en-US"/>
        </a:p>
      </dgm:t>
    </dgm:pt>
    <dgm:pt modelId="{6884D3B1-A885-4228-B36B-7B3F44FB43AC}">
      <dgm:prSet/>
      <dgm:spPr/>
      <dgm:t>
        <a:bodyPr/>
        <a:lstStyle/>
        <a:p>
          <a:pPr rtl="0"/>
          <a:r>
            <a:rPr lang="en-US"/>
            <a:t>Reading (ELA) and math annually for grades 3-8 (Smarter Balanced Assessment Consortium – SBAC)</a:t>
          </a:r>
        </a:p>
      </dgm:t>
    </dgm:pt>
    <dgm:pt modelId="{88F90484-D721-4C1F-B590-C52D79144037}" type="parTrans" cxnId="{27CABD0D-B7FE-43DA-ABFB-3E4A89B90D90}">
      <dgm:prSet/>
      <dgm:spPr/>
      <dgm:t>
        <a:bodyPr/>
        <a:lstStyle/>
        <a:p>
          <a:endParaRPr lang="en-US"/>
        </a:p>
      </dgm:t>
    </dgm:pt>
    <dgm:pt modelId="{5A5784FD-8200-44AD-88FE-308E841C39BB}" type="sibTrans" cxnId="{27CABD0D-B7FE-43DA-ABFB-3E4A89B90D90}">
      <dgm:prSet/>
      <dgm:spPr/>
      <dgm:t>
        <a:bodyPr/>
        <a:lstStyle/>
        <a:p>
          <a:endParaRPr lang="en-US"/>
        </a:p>
      </dgm:t>
    </dgm:pt>
    <dgm:pt modelId="{0B37B3C1-C55E-4AE1-B252-A1B9C5B9535B}">
      <dgm:prSet/>
      <dgm:spPr/>
      <dgm:t>
        <a:bodyPr/>
        <a:lstStyle/>
        <a:p>
          <a:pPr rtl="0"/>
          <a:r>
            <a:rPr lang="en-US"/>
            <a:t>ELA and math in high school (District Common Finals and Nevada End of Course (EoC) Finals)</a:t>
          </a:r>
        </a:p>
      </dgm:t>
    </dgm:pt>
    <dgm:pt modelId="{EB590949-B162-4A2F-86BE-B2655084C4C5}" type="parTrans" cxnId="{FA07FD61-7675-447D-A6BB-2D311E44E7C8}">
      <dgm:prSet/>
      <dgm:spPr/>
      <dgm:t>
        <a:bodyPr/>
        <a:lstStyle/>
        <a:p>
          <a:endParaRPr lang="en-US"/>
        </a:p>
      </dgm:t>
    </dgm:pt>
    <dgm:pt modelId="{E3A99166-E1E3-4971-BF83-9BD7EC1DBAAC}" type="sibTrans" cxnId="{FA07FD61-7675-447D-A6BB-2D311E44E7C8}">
      <dgm:prSet/>
      <dgm:spPr/>
      <dgm:t>
        <a:bodyPr/>
        <a:lstStyle/>
        <a:p>
          <a:endParaRPr lang="en-US"/>
        </a:p>
      </dgm:t>
    </dgm:pt>
    <dgm:pt modelId="{2BFF1399-932E-41D1-B9C8-321E23ADA135}">
      <dgm:prSet/>
      <dgm:spPr/>
      <dgm:t>
        <a:bodyPr/>
        <a:lstStyle/>
        <a:p>
          <a:pPr rtl="0"/>
          <a:r>
            <a:rPr lang="en-US"/>
            <a:t>Science in grades 5 and 8 (Nevada Science Assessments), and once in grades 9 or 10 (EoC Final)</a:t>
          </a:r>
        </a:p>
      </dgm:t>
    </dgm:pt>
    <dgm:pt modelId="{6FAA548C-70F8-4726-AA92-C370716F7C45}" type="parTrans" cxnId="{1BCEA16D-4424-4752-97BB-5909B4318A0F}">
      <dgm:prSet/>
      <dgm:spPr/>
      <dgm:t>
        <a:bodyPr/>
        <a:lstStyle/>
        <a:p>
          <a:endParaRPr lang="en-US"/>
        </a:p>
      </dgm:t>
    </dgm:pt>
    <dgm:pt modelId="{FCBD9BD2-7161-483B-BD7E-54C2DFEEC485}" type="sibTrans" cxnId="{1BCEA16D-4424-4752-97BB-5909B4318A0F}">
      <dgm:prSet/>
      <dgm:spPr/>
      <dgm:t>
        <a:bodyPr/>
        <a:lstStyle/>
        <a:p>
          <a:endParaRPr lang="en-US"/>
        </a:p>
      </dgm:t>
    </dgm:pt>
    <dgm:pt modelId="{208842AC-3BB4-4BDB-8E9C-AA5467D49A0B}">
      <dgm:prSet/>
      <dgm:spPr/>
      <dgm:t>
        <a:bodyPr/>
        <a:lstStyle/>
        <a:p>
          <a:pPr rtl="0"/>
          <a:r>
            <a:rPr lang="en-US" b="1"/>
            <a:t>Other: </a:t>
          </a:r>
          <a:endParaRPr lang="en-US"/>
        </a:p>
      </dgm:t>
    </dgm:pt>
    <dgm:pt modelId="{5A9A5B93-3AA9-4A35-8F2F-76F8AE1F7461}" type="parTrans" cxnId="{EACD5FD4-606C-4493-8146-3860C97410ED}">
      <dgm:prSet/>
      <dgm:spPr/>
      <dgm:t>
        <a:bodyPr/>
        <a:lstStyle/>
        <a:p>
          <a:endParaRPr lang="en-US"/>
        </a:p>
      </dgm:t>
    </dgm:pt>
    <dgm:pt modelId="{CB638460-D155-4F70-A984-7946E0AABC0C}" type="sibTrans" cxnId="{EACD5FD4-606C-4493-8146-3860C97410ED}">
      <dgm:prSet/>
      <dgm:spPr/>
      <dgm:t>
        <a:bodyPr/>
        <a:lstStyle/>
        <a:p>
          <a:endParaRPr lang="en-US"/>
        </a:p>
      </dgm:t>
    </dgm:pt>
    <dgm:pt modelId="{4DE1D477-1E37-4236-BD1B-FFD905827BCE}">
      <dgm:prSet/>
      <dgm:spPr/>
      <dgm:t>
        <a:bodyPr/>
        <a:lstStyle/>
        <a:p>
          <a:pPr rtl="0"/>
          <a:r>
            <a:rPr lang="en-US"/>
            <a:t>Students who are English Learners (EL) have tests of English academic proficiency.</a:t>
          </a:r>
        </a:p>
      </dgm:t>
    </dgm:pt>
    <dgm:pt modelId="{B1A309C9-E052-4781-83AA-50A7BE56E404}" type="parTrans" cxnId="{217792CF-EA5A-41C4-9DCB-F0296FCE9D8E}">
      <dgm:prSet/>
      <dgm:spPr/>
      <dgm:t>
        <a:bodyPr/>
        <a:lstStyle/>
        <a:p>
          <a:endParaRPr lang="en-US"/>
        </a:p>
      </dgm:t>
    </dgm:pt>
    <dgm:pt modelId="{D9E631E2-9278-4718-910C-F79DEDE3004B}" type="sibTrans" cxnId="{217792CF-EA5A-41C4-9DCB-F0296FCE9D8E}">
      <dgm:prSet/>
      <dgm:spPr/>
      <dgm:t>
        <a:bodyPr/>
        <a:lstStyle/>
        <a:p>
          <a:endParaRPr lang="en-US"/>
        </a:p>
      </dgm:t>
    </dgm:pt>
    <dgm:pt modelId="{B2B1B910-07C0-4013-85B7-05E19C690C55}">
      <dgm:prSet/>
      <dgm:spPr/>
      <dgm:t>
        <a:bodyPr/>
        <a:lstStyle/>
        <a:p>
          <a:pPr rtl="0"/>
          <a:r>
            <a:rPr lang="en-US"/>
            <a:t>Measure listening, speaking, reading, and writing skills in English (ACCESS for ELLs)</a:t>
          </a:r>
        </a:p>
      </dgm:t>
    </dgm:pt>
    <dgm:pt modelId="{FA2BD612-EB58-41DD-BFE0-7DBB34656FC9}" type="parTrans" cxnId="{CA72CD84-D467-4CFE-863B-343C0A510FFB}">
      <dgm:prSet/>
      <dgm:spPr/>
      <dgm:t>
        <a:bodyPr/>
        <a:lstStyle/>
        <a:p>
          <a:endParaRPr lang="en-US"/>
        </a:p>
      </dgm:t>
    </dgm:pt>
    <dgm:pt modelId="{BA294E26-1FE1-4A94-AFA2-5007E6AF1979}" type="sibTrans" cxnId="{CA72CD84-D467-4CFE-863B-343C0A510FFB}">
      <dgm:prSet/>
      <dgm:spPr/>
      <dgm:t>
        <a:bodyPr/>
        <a:lstStyle/>
        <a:p>
          <a:endParaRPr lang="en-US"/>
        </a:p>
      </dgm:t>
    </dgm:pt>
    <dgm:pt modelId="{5C90606F-4D35-463C-9E4E-BAF509A253CA}" type="pres">
      <dgm:prSet presAssocID="{63D60A15-825D-413A-A289-BA262F1C3B2C}" presName="Name0" presStyleCnt="0">
        <dgm:presLayoutVars>
          <dgm:dir/>
          <dgm:animLvl val="lvl"/>
          <dgm:resizeHandles val="exact"/>
        </dgm:presLayoutVars>
      </dgm:prSet>
      <dgm:spPr/>
    </dgm:pt>
    <dgm:pt modelId="{DD363063-26E8-4CE0-9EF5-80CA009936A1}" type="pres">
      <dgm:prSet presAssocID="{C62B7CA6-D867-43E2-A631-29B2E85C1EFA}" presName="composite" presStyleCnt="0"/>
      <dgm:spPr/>
    </dgm:pt>
    <dgm:pt modelId="{25101C93-D2D9-40D6-B9BC-40ED6E12003E}" type="pres">
      <dgm:prSet presAssocID="{C62B7CA6-D867-43E2-A631-29B2E85C1EFA}" presName="parTx" presStyleLbl="alignNode1" presStyleIdx="0" presStyleCnt="1" custLinFactNeighborX="-1376" custLinFactNeighborY="-522">
        <dgm:presLayoutVars>
          <dgm:chMax val="0"/>
          <dgm:chPref val="0"/>
          <dgm:bulletEnabled val="1"/>
        </dgm:presLayoutVars>
      </dgm:prSet>
      <dgm:spPr/>
    </dgm:pt>
    <dgm:pt modelId="{9FBA0012-3558-4110-8BD7-448AE06F7B57}" type="pres">
      <dgm:prSet presAssocID="{C62B7CA6-D867-43E2-A631-29B2E85C1EFA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BAC02E08-154C-435F-8A2A-CBFBB44F240C}" type="presOf" srcId="{63D60A15-825D-413A-A289-BA262F1C3B2C}" destId="{5C90606F-4D35-463C-9E4E-BAF509A253CA}" srcOrd="0" destOrd="0" presId="urn:microsoft.com/office/officeart/2005/8/layout/hList1"/>
    <dgm:cxn modelId="{27CABD0D-B7FE-43DA-ABFB-3E4A89B90D90}" srcId="{C8A8742C-8585-4455-B631-F0307CFB5538}" destId="{6884D3B1-A885-4228-B36B-7B3F44FB43AC}" srcOrd="0" destOrd="0" parTransId="{88F90484-D721-4C1F-B590-C52D79144037}" sibTransId="{5A5784FD-8200-44AD-88FE-308E841C39BB}"/>
    <dgm:cxn modelId="{1F146A1E-1371-4E04-90A9-1C87DDCFC6FF}" type="presOf" srcId="{C8A8742C-8585-4455-B631-F0307CFB5538}" destId="{9FBA0012-3558-4110-8BD7-448AE06F7B57}" srcOrd="0" destOrd="0" presId="urn:microsoft.com/office/officeart/2005/8/layout/hList1"/>
    <dgm:cxn modelId="{1C7C0738-58F4-4AD9-8A78-7BF961D2385A}" type="presOf" srcId="{C62B7CA6-D867-43E2-A631-29B2E85C1EFA}" destId="{25101C93-D2D9-40D6-B9BC-40ED6E12003E}" srcOrd="0" destOrd="0" presId="urn:microsoft.com/office/officeart/2005/8/layout/hList1"/>
    <dgm:cxn modelId="{41C35A40-D5A3-4462-9D08-BE6B0F3ED4AA}" type="presOf" srcId="{6884D3B1-A885-4228-B36B-7B3F44FB43AC}" destId="{9FBA0012-3558-4110-8BD7-448AE06F7B57}" srcOrd="0" destOrd="1" presId="urn:microsoft.com/office/officeart/2005/8/layout/hList1"/>
    <dgm:cxn modelId="{7AEABF5E-9092-49A3-BF6F-2228F0FE70E9}" srcId="{C62B7CA6-D867-43E2-A631-29B2E85C1EFA}" destId="{C8A8742C-8585-4455-B631-F0307CFB5538}" srcOrd="0" destOrd="0" parTransId="{ED22A659-2E52-4DC4-B16A-69547419DC22}" sibTransId="{450B1CE3-A57C-4D76-83E6-2572530D3C3A}"/>
    <dgm:cxn modelId="{FA07FD61-7675-447D-A6BB-2D311E44E7C8}" srcId="{C8A8742C-8585-4455-B631-F0307CFB5538}" destId="{0B37B3C1-C55E-4AE1-B252-A1B9C5B9535B}" srcOrd="1" destOrd="0" parTransId="{EB590949-B162-4A2F-86BE-B2655084C4C5}" sibTransId="{E3A99166-E1E3-4971-BF83-9BD7EC1DBAAC}"/>
    <dgm:cxn modelId="{1BCEA16D-4424-4752-97BB-5909B4318A0F}" srcId="{C8A8742C-8585-4455-B631-F0307CFB5538}" destId="{2BFF1399-932E-41D1-B9C8-321E23ADA135}" srcOrd="2" destOrd="0" parTransId="{6FAA548C-70F8-4726-AA92-C370716F7C45}" sibTransId="{FCBD9BD2-7161-483B-BD7E-54C2DFEEC485}"/>
    <dgm:cxn modelId="{5B30D975-EE1E-4485-844A-B2D19C38F64E}" type="presOf" srcId="{208842AC-3BB4-4BDB-8E9C-AA5467D49A0B}" destId="{9FBA0012-3558-4110-8BD7-448AE06F7B57}" srcOrd="0" destOrd="4" presId="urn:microsoft.com/office/officeart/2005/8/layout/hList1"/>
    <dgm:cxn modelId="{F5906258-55A3-49BF-A444-09B5A48F40F8}" type="presOf" srcId="{B2B1B910-07C0-4013-85B7-05E19C690C55}" destId="{9FBA0012-3558-4110-8BD7-448AE06F7B57}" srcOrd="0" destOrd="6" presId="urn:microsoft.com/office/officeart/2005/8/layout/hList1"/>
    <dgm:cxn modelId="{CA72CD84-D467-4CFE-863B-343C0A510FFB}" srcId="{208842AC-3BB4-4BDB-8E9C-AA5467D49A0B}" destId="{B2B1B910-07C0-4013-85B7-05E19C690C55}" srcOrd="1" destOrd="0" parTransId="{FA2BD612-EB58-41DD-BFE0-7DBB34656FC9}" sibTransId="{BA294E26-1FE1-4A94-AFA2-5007E6AF1979}"/>
    <dgm:cxn modelId="{5796C290-0A26-423E-B31E-4C1974C5E568}" type="presOf" srcId="{0B37B3C1-C55E-4AE1-B252-A1B9C5B9535B}" destId="{9FBA0012-3558-4110-8BD7-448AE06F7B57}" srcOrd="0" destOrd="2" presId="urn:microsoft.com/office/officeart/2005/8/layout/hList1"/>
    <dgm:cxn modelId="{84665CA3-684D-4365-BC67-542FA30D9C35}" type="presOf" srcId="{4DE1D477-1E37-4236-BD1B-FFD905827BCE}" destId="{9FBA0012-3558-4110-8BD7-448AE06F7B57}" srcOrd="0" destOrd="5" presId="urn:microsoft.com/office/officeart/2005/8/layout/hList1"/>
    <dgm:cxn modelId="{109F29BF-A25E-44C8-84A5-0A0A20CBF1FE}" type="presOf" srcId="{2BFF1399-932E-41D1-B9C8-321E23ADA135}" destId="{9FBA0012-3558-4110-8BD7-448AE06F7B57}" srcOrd="0" destOrd="3" presId="urn:microsoft.com/office/officeart/2005/8/layout/hList1"/>
    <dgm:cxn modelId="{A3A5C2CE-120E-463C-95E3-740C056F7168}" srcId="{63D60A15-825D-413A-A289-BA262F1C3B2C}" destId="{C62B7CA6-D867-43E2-A631-29B2E85C1EFA}" srcOrd="0" destOrd="0" parTransId="{E7535A8A-F5AD-4EAA-9F70-192A310B6387}" sibTransId="{9D748294-D3CB-406C-883A-0123EE9FAF56}"/>
    <dgm:cxn modelId="{217792CF-EA5A-41C4-9DCB-F0296FCE9D8E}" srcId="{208842AC-3BB4-4BDB-8E9C-AA5467D49A0B}" destId="{4DE1D477-1E37-4236-BD1B-FFD905827BCE}" srcOrd="0" destOrd="0" parTransId="{B1A309C9-E052-4781-83AA-50A7BE56E404}" sibTransId="{D9E631E2-9278-4718-910C-F79DEDE3004B}"/>
    <dgm:cxn modelId="{EACD5FD4-606C-4493-8146-3860C97410ED}" srcId="{C62B7CA6-D867-43E2-A631-29B2E85C1EFA}" destId="{208842AC-3BB4-4BDB-8E9C-AA5467D49A0B}" srcOrd="1" destOrd="0" parTransId="{5A9A5B93-3AA9-4A35-8F2F-76F8AE1F7461}" sibTransId="{CB638460-D155-4F70-A984-7946E0AABC0C}"/>
    <dgm:cxn modelId="{196E41BE-EFEF-4603-B085-2EADF14EA75A}" type="presParOf" srcId="{5C90606F-4D35-463C-9E4E-BAF509A253CA}" destId="{DD363063-26E8-4CE0-9EF5-80CA009936A1}" srcOrd="0" destOrd="0" presId="urn:microsoft.com/office/officeart/2005/8/layout/hList1"/>
    <dgm:cxn modelId="{85F0E59A-E200-44E2-BB3F-0D198D0DF484}" type="presParOf" srcId="{DD363063-26E8-4CE0-9EF5-80CA009936A1}" destId="{25101C93-D2D9-40D6-B9BC-40ED6E12003E}" srcOrd="0" destOrd="0" presId="urn:microsoft.com/office/officeart/2005/8/layout/hList1"/>
    <dgm:cxn modelId="{DB05F0C1-6474-4E81-90E8-B4EE3538CE54}" type="presParOf" srcId="{DD363063-26E8-4CE0-9EF5-80CA009936A1}" destId="{9FBA0012-3558-4110-8BD7-448AE06F7B5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CCB081D-18B0-4238-8E6C-E8C2AEAA573B}" type="doc">
      <dgm:prSet loTypeId="urn:microsoft.com/office/officeart/2005/8/layout/arrow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EB3F20C-1D41-4BC4-BE23-2F1423E36140}">
      <dgm:prSet custT="1"/>
      <dgm:spPr/>
      <dgm:t>
        <a:bodyPr/>
        <a:lstStyle/>
        <a:p>
          <a:pPr rtl="0"/>
          <a:r>
            <a:rPr lang="en-US" sz="2600" b="1"/>
            <a:t>You will be notified of your child’s assessment results.</a:t>
          </a:r>
          <a:endParaRPr lang="en-US" sz="2600"/>
        </a:p>
      </dgm:t>
    </dgm:pt>
    <dgm:pt modelId="{B813D7FC-EB48-4726-A709-EAAB748EC06B}" type="parTrans" cxnId="{4E1070E3-18D3-457C-B449-61AA2988C752}">
      <dgm:prSet/>
      <dgm:spPr/>
      <dgm:t>
        <a:bodyPr/>
        <a:lstStyle/>
        <a:p>
          <a:endParaRPr lang="en-US"/>
        </a:p>
      </dgm:t>
    </dgm:pt>
    <dgm:pt modelId="{31CB42E1-14B1-46A9-AFDE-363B00A3F06B}" type="sibTrans" cxnId="{4E1070E3-18D3-457C-B449-61AA2988C752}">
      <dgm:prSet/>
      <dgm:spPr/>
      <dgm:t>
        <a:bodyPr/>
        <a:lstStyle/>
        <a:p>
          <a:endParaRPr lang="en-US"/>
        </a:p>
      </dgm:t>
    </dgm:pt>
    <dgm:pt modelId="{F20C9DDF-7AA7-466C-9146-AD7719E889B4}">
      <dgm:prSet custT="1"/>
      <dgm:spPr/>
      <dgm:t>
        <a:bodyPr/>
        <a:lstStyle/>
        <a:p>
          <a:pPr rtl="0"/>
          <a:r>
            <a:rPr lang="en-US" sz="2400" b="1">
              <a:solidFill>
                <a:schemeClr val="accent1">
                  <a:lumMod val="50000"/>
                </a:schemeClr>
              </a:solidFill>
            </a:rPr>
            <a:t>Timeline:</a:t>
          </a:r>
          <a:endParaRPr lang="en-US" sz="2400">
            <a:solidFill>
              <a:schemeClr val="accent1">
                <a:lumMod val="50000"/>
              </a:schemeClr>
            </a:solidFill>
          </a:endParaRPr>
        </a:p>
      </dgm:t>
    </dgm:pt>
    <dgm:pt modelId="{9B06816F-1259-4FFC-89F6-293D5EBE3C4E}" type="parTrans" cxnId="{9A827A59-B26F-48E4-A139-6C59C7264503}">
      <dgm:prSet/>
      <dgm:spPr/>
      <dgm:t>
        <a:bodyPr/>
        <a:lstStyle/>
        <a:p>
          <a:endParaRPr lang="en-US"/>
        </a:p>
      </dgm:t>
    </dgm:pt>
    <dgm:pt modelId="{D84EF8E8-7FB2-442F-8CB4-694FE9C43B3C}" type="sibTrans" cxnId="{9A827A59-B26F-48E4-A139-6C59C7264503}">
      <dgm:prSet/>
      <dgm:spPr/>
      <dgm:t>
        <a:bodyPr/>
        <a:lstStyle/>
        <a:p>
          <a:endParaRPr lang="en-US"/>
        </a:p>
      </dgm:t>
    </dgm:pt>
    <dgm:pt modelId="{D4C2E00F-83E4-4B87-810E-A925B774DCF6}">
      <dgm:prSet custT="1"/>
      <dgm:spPr/>
      <dgm:t>
        <a:bodyPr/>
        <a:lstStyle/>
        <a:p>
          <a:pPr rtl="0"/>
          <a:r>
            <a:rPr lang="en-US" sz="2000" b="1"/>
            <a:t>State Assessments</a:t>
          </a:r>
          <a:endParaRPr lang="en-US" sz="2000"/>
        </a:p>
      </dgm:t>
    </dgm:pt>
    <dgm:pt modelId="{78B593B3-3D50-48EB-ADC0-D1F4CD6515DD}" type="parTrans" cxnId="{826C49ED-6751-4E06-AA19-3821F4CDAB59}">
      <dgm:prSet/>
      <dgm:spPr/>
      <dgm:t>
        <a:bodyPr/>
        <a:lstStyle/>
        <a:p>
          <a:endParaRPr lang="en-US"/>
        </a:p>
      </dgm:t>
    </dgm:pt>
    <dgm:pt modelId="{B1C0F3FE-8F98-4849-8E33-D2576A512C32}" type="sibTrans" cxnId="{826C49ED-6751-4E06-AA19-3821F4CDAB59}">
      <dgm:prSet/>
      <dgm:spPr/>
      <dgm:t>
        <a:bodyPr/>
        <a:lstStyle/>
        <a:p>
          <a:endParaRPr lang="en-US"/>
        </a:p>
      </dgm:t>
    </dgm:pt>
    <dgm:pt modelId="{ACC21B04-644C-4059-BB69-7756CE46873C}">
      <dgm:prSet custT="1"/>
      <dgm:spPr/>
      <dgm:t>
        <a:bodyPr/>
        <a:lstStyle/>
        <a:p>
          <a:pPr rtl="0"/>
          <a:r>
            <a:rPr lang="en-US" sz="2000"/>
            <a:t>Grades 3-8 – Fall after test is taken</a:t>
          </a:r>
        </a:p>
      </dgm:t>
    </dgm:pt>
    <dgm:pt modelId="{F058300A-F79C-4C5C-A5C2-4CE2F24699E8}" type="parTrans" cxnId="{D73D2077-0517-4600-9B1F-250277B241B4}">
      <dgm:prSet/>
      <dgm:spPr/>
      <dgm:t>
        <a:bodyPr/>
        <a:lstStyle/>
        <a:p>
          <a:endParaRPr lang="en-US"/>
        </a:p>
      </dgm:t>
    </dgm:pt>
    <dgm:pt modelId="{C7DA1D13-A21C-4799-A951-613B95BB754E}" type="sibTrans" cxnId="{D73D2077-0517-4600-9B1F-250277B241B4}">
      <dgm:prSet/>
      <dgm:spPr/>
      <dgm:t>
        <a:bodyPr/>
        <a:lstStyle/>
        <a:p>
          <a:endParaRPr lang="en-US"/>
        </a:p>
      </dgm:t>
    </dgm:pt>
    <dgm:pt modelId="{164D80C6-390C-45E0-9C17-7EE88C19BBC5}">
      <dgm:prSet custT="1"/>
      <dgm:spPr/>
      <dgm:t>
        <a:bodyPr/>
        <a:lstStyle/>
        <a:p>
          <a:pPr rtl="0"/>
          <a:r>
            <a:rPr lang="en-US" sz="2000"/>
            <a:t>High school – After District Common Assessments or EoC exams </a:t>
          </a:r>
        </a:p>
      </dgm:t>
    </dgm:pt>
    <dgm:pt modelId="{6943A1C1-A604-4E58-99D9-D9C10E98E22C}" type="parTrans" cxnId="{E4869EC8-D21A-4F19-A634-70DD0F2AB822}">
      <dgm:prSet/>
      <dgm:spPr/>
      <dgm:t>
        <a:bodyPr/>
        <a:lstStyle/>
        <a:p>
          <a:endParaRPr lang="en-US"/>
        </a:p>
      </dgm:t>
    </dgm:pt>
    <dgm:pt modelId="{F7BE21BD-CD6F-4EC9-9600-4334547444FD}" type="sibTrans" cxnId="{E4869EC8-D21A-4F19-A634-70DD0F2AB822}">
      <dgm:prSet/>
      <dgm:spPr/>
      <dgm:t>
        <a:bodyPr/>
        <a:lstStyle/>
        <a:p>
          <a:endParaRPr lang="en-US"/>
        </a:p>
      </dgm:t>
    </dgm:pt>
    <dgm:pt modelId="{DE861085-E93E-4C95-ABA8-DAF5754CB544}">
      <dgm:prSet custT="1"/>
      <dgm:spPr/>
      <dgm:t>
        <a:bodyPr/>
        <a:lstStyle/>
        <a:p>
          <a:pPr rtl="0"/>
          <a:r>
            <a:rPr lang="en-US" sz="2000" b="1"/>
            <a:t>WIDA ACCESS </a:t>
          </a:r>
          <a:r>
            <a:rPr lang="en-US" sz="2000"/>
            <a:t>– Spring of current school year</a:t>
          </a:r>
        </a:p>
      </dgm:t>
    </dgm:pt>
    <dgm:pt modelId="{1D902FF9-D116-410F-84F4-D1EDC684C067}" type="parTrans" cxnId="{B79100CC-6464-4131-9759-00FBA1CB95CA}">
      <dgm:prSet/>
      <dgm:spPr/>
      <dgm:t>
        <a:bodyPr/>
        <a:lstStyle/>
        <a:p>
          <a:endParaRPr lang="en-US"/>
        </a:p>
      </dgm:t>
    </dgm:pt>
    <dgm:pt modelId="{560EF4F5-D4EB-46EA-AD24-3F7183EE27C9}" type="sibTrans" cxnId="{B79100CC-6464-4131-9759-00FBA1CB95CA}">
      <dgm:prSet/>
      <dgm:spPr/>
      <dgm:t>
        <a:bodyPr/>
        <a:lstStyle/>
        <a:p>
          <a:endParaRPr lang="en-US"/>
        </a:p>
      </dgm:t>
    </dgm:pt>
    <dgm:pt modelId="{5A1C19D7-00B3-48EA-B50F-284428F4E303}" type="pres">
      <dgm:prSet presAssocID="{5CCB081D-18B0-4238-8E6C-E8C2AEAA573B}" presName="compositeShape" presStyleCnt="0">
        <dgm:presLayoutVars>
          <dgm:chMax val="2"/>
          <dgm:dir/>
          <dgm:resizeHandles val="exact"/>
        </dgm:presLayoutVars>
      </dgm:prSet>
      <dgm:spPr/>
    </dgm:pt>
    <dgm:pt modelId="{E2DA50B0-6DFC-434D-8B2A-614B3E2C6559}" type="pres">
      <dgm:prSet presAssocID="{5CCB081D-18B0-4238-8E6C-E8C2AEAA573B}" presName="ribbon" presStyleLbl="node1" presStyleIdx="0" presStyleCnt="1" custScaleY="117688" custLinFactNeighborX="-834" custLinFactNeighborY="585"/>
      <dgm:spPr/>
    </dgm:pt>
    <dgm:pt modelId="{4C4714E3-CC26-483B-9AA9-09E8A2E7A087}" type="pres">
      <dgm:prSet presAssocID="{5CCB081D-18B0-4238-8E6C-E8C2AEAA573B}" presName="leftArrowText" presStyleLbl="node1" presStyleIdx="0" presStyleCnt="1">
        <dgm:presLayoutVars>
          <dgm:chMax val="0"/>
          <dgm:bulletEnabled val="1"/>
        </dgm:presLayoutVars>
      </dgm:prSet>
      <dgm:spPr/>
    </dgm:pt>
    <dgm:pt modelId="{628E5BDC-F2E8-4677-854A-F9B7314B4D25}" type="pres">
      <dgm:prSet presAssocID="{5CCB081D-18B0-4238-8E6C-E8C2AEAA573B}" presName="rightArrowText" presStyleLbl="node1" presStyleIdx="0" presStyleCnt="1" custScaleX="114419" custScaleY="168637" custLinFactNeighborX="316" custLinFactNeighborY="-2784">
        <dgm:presLayoutVars>
          <dgm:chMax val="0"/>
          <dgm:bulletEnabled val="1"/>
        </dgm:presLayoutVars>
      </dgm:prSet>
      <dgm:spPr/>
    </dgm:pt>
  </dgm:ptLst>
  <dgm:cxnLst>
    <dgm:cxn modelId="{119FD60B-5EBD-48BB-A458-5A8F8279B205}" type="presOf" srcId="{F20C9DDF-7AA7-466C-9146-AD7719E889B4}" destId="{628E5BDC-F2E8-4677-854A-F9B7314B4D25}" srcOrd="0" destOrd="0" presId="urn:microsoft.com/office/officeart/2005/8/layout/arrow6"/>
    <dgm:cxn modelId="{AF01472D-BA61-4073-996E-A90D0DBF4C7D}" type="presOf" srcId="{164D80C6-390C-45E0-9C17-7EE88C19BBC5}" destId="{628E5BDC-F2E8-4677-854A-F9B7314B4D25}" srcOrd="0" destOrd="3" presId="urn:microsoft.com/office/officeart/2005/8/layout/arrow6"/>
    <dgm:cxn modelId="{3EC6952F-36B4-4DDA-88B0-65B8490DA270}" type="presOf" srcId="{DE861085-E93E-4C95-ABA8-DAF5754CB544}" destId="{628E5BDC-F2E8-4677-854A-F9B7314B4D25}" srcOrd="0" destOrd="4" presId="urn:microsoft.com/office/officeart/2005/8/layout/arrow6"/>
    <dgm:cxn modelId="{D73D2077-0517-4600-9B1F-250277B241B4}" srcId="{D4C2E00F-83E4-4B87-810E-A925B774DCF6}" destId="{ACC21B04-644C-4059-BB69-7756CE46873C}" srcOrd="0" destOrd="0" parTransId="{F058300A-F79C-4C5C-A5C2-4CE2F24699E8}" sibTransId="{C7DA1D13-A21C-4799-A951-613B95BB754E}"/>
    <dgm:cxn modelId="{4AB1EB78-737C-467E-8266-B7217F92DB7A}" type="presOf" srcId="{5CCB081D-18B0-4238-8E6C-E8C2AEAA573B}" destId="{5A1C19D7-00B3-48EA-B50F-284428F4E303}" srcOrd="0" destOrd="0" presId="urn:microsoft.com/office/officeart/2005/8/layout/arrow6"/>
    <dgm:cxn modelId="{9A827A59-B26F-48E4-A139-6C59C7264503}" srcId="{5CCB081D-18B0-4238-8E6C-E8C2AEAA573B}" destId="{F20C9DDF-7AA7-466C-9146-AD7719E889B4}" srcOrd="1" destOrd="0" parTransId="{9B06816F-1259-4FFC-89F6-293D5EBE3C4E}" sibTransId="{D84EF8E8-7FB2-442F-8CB4-694FE9C43B3C}"/>
    <dgm:cxn modelId="{80AAFB9F-0D0F-4ACC-A08D-1A90A643573A}" type="presOf" srcId="{CEB3F20C-1D41-4BC4-BE23-2F1423E36140}" destId="{4C4714E3-CC26-483B-9AA9-09E8A2E7A087}" srcOrd="0" destOrd="0" presId="urn:microsoft.com/office/officeart/2005/8/layout/arrow6"/>
    <dgm:cxn modelId="{E4869EC8-D21A-4F19-A634-70DD0F2AB822}" srcId="{D4C2E00F-83E4-4B87-810E-A925B774DCF6}" destId="{164D80C6-390C-45E0-9C17-7EE88C19BBC5}" srcOrd="1" destOrd="0" parTransId="{6943A1C1-A604-4E58-99D9-D9C10E98E22C}" sibTransId="{F7BE21BD-CD6F-4EC9-9600-4334547444FD}"/>
    <dgm:cxn modelId="{B79100CC-6464-4131-9759-00FBA1CB95CA}" srcId="{F20C9DDF-7AA7-466C-9146-AD7719E889B4}" destId="{DE861085-E93E-4C95-ABA8-DAF5754CB544}" srcOrd="1" destOrd="0" parTransId="{1D902FF9-D116-410F-84F4-D1EDC684C067}" sibTransId="{560EF4F5-D4EB-46EA-AD24-3F7183EE27C9}"/>
    <dgm:cxn modelId="{BD7490DD-C527-438E-B3D6-851C9CFF5350}" type="presOf" srcId="{D4C2E00F-83E4-4B87-810E-A925B774DCF6}" destId="{628E5BDC-F2E8-4677-854A-F9B7314B4D25}" srcOrd="0" destOrd="1" presId="urn:microsoft.com/office/officeart/2005/8/layout/arrow6"/>
    <dgm:cxn modelId="{6DEF2DE0-E633-4174-A745-51C66E387C87}" type="presOf" srcId="{ACC21B04-644C-4059-BB69-7756CE46873C}" destId="{628E5BDC-F2E8-4677-854A-F9B7314B4D25}" srcOrd="0" destOrd="2" presId="urn:microsoft.com/office/officeart/2005/8/layout/arrow6"/>
    <dgm:cxn modelId="{4E1070E3-18D3-457C-B449-61AA2988C752}" srcId="{5CCB081D-18B0-4238-8E6C-E8C2AEAA573B}" destId="{CEB3F20C-1D41-4BC4-BE23-2F1423E36140}" srcOrd="0" destOrd="0" parTransId="{B813D7FC-EB48-4726-A709-EAAB748EC06B}" sibTransId="{31CB42E1-14B1-46A9-AFDE-363B00A3F06B}"/>
    <dgm:cxn modelId="{826C49ED-6751-4E06-AA19-3821F4CDAB59}" srcId="{F20C9DDF-7AA7-466C-9146-AD7719E889B4}" destId="{D4C2E00F-83E4-4B87-810E-A925B774DCF6}" srcOrd="0" destOrd="0" parTransId="{78B593B3-3D50-48EB-ADC0-D1F4CD6515DD}" sibTransId="{B1C0F3FE-8F98-4849-8E33-D2576A512C32}"/>
    <dgm:cxn modelId="{71DA6EAB-FD0F-4B06-BC16-69AFA983FF0A}" type="presParOf" srcId="{5A1C19D7-00B3-48EA-B50F-284428F4E303}" destId="{E2DA50B0-6DFC-434D-8B2A-614B3E2C6559}" srcOrd="0" destOrd="0" presId="urn:microsoft.com/office/officeart/2005/8/layout/arrow6"/>
    <dgm:cxn modelId="{09909CC3-DA1E-486C-B288-42256CD479F5}" type="presParOf" srcId="{5A1C19D7-00B3-48EA-B50F-284428F4E303}" destId="{4C4714E3-CC26-483B-9AA9-09E8A2E7A087}" srcOrd="1" destOrd="0" presId="urn:microsoft.com/office/officeart/2005/8/layout/arrow6"/>
    <dgm:cxn modelId="{92D8B30F-F516-4C2C-B04E-B529BC92A3C6}" type="presParOf" srcId="{5A1C19D7-00B3-48EA-B50F-284428F4E303}" destId="{628E5BDC-F2E8-4677-854A-F9B7314B4D25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726441C-9686-447C-BF80-61EE663F4362}" type="doc">
      <dgm:prSet loTypeId="urn:microsoft.com/office/officeart/2005/8/layout/process1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D87E758-B45D-439B-A99B-CB9A8A2720A1}">
      <dgm:prSet/>
      <dgm:spPr/>
      <dgm:t>
        <a:bodyPr/>
        <a:lstStyle/>
        <a:p>
          <a:pPr rtl="0"/>
          <a:r>
            <a:rPr lang="en-US"/>
            <a:t>Amount of funds available for this year</a:t>
          </a:r>
        </a:p>
      </dgm:t>
    </dgm:pt>
    <dgm:pt modelId="{8C1EB5D8-A60F-4563-B083-947146B4E30C}" type="parTrans" cxnId="{04DAA378-9539-457B-8CE9-606D013A8C0B}">
      <dgm:prSet/>
      <dgm:spPr/>
      <dgm:t>
        <a:bodyPr/>
        <a:lstStyle/>
        <a:p>
          <a:endParaRPr lang="en-US"/>
        </a:p>
      </dgm:t>
    </dgm:pt>
    <dgm:pt modelId="{4C54879B-E04F-4C0C-A1D8-8AD66FC1F0F4}" type="sibTrans" cxnId="{04DAA378-9539-457B-8CE9-606D013A8C0B}">
      <dgm:prSet/>
      <dgm:spPr/>
      <dgm:t>
        <a:bodyPr/>
        <a:lstStyle/>
        <a:p>
          <a:endParaRPr lang="en-US"/>
        </a:p>
      </dgm:t>
    </dgm:pt>
    <dgm:pt modelId="{CCF0326C-62EE-40BE-B449-AE916EE2779E}">
      <dgm:prSet/>
      <dgm:spPr/>
      <dgm:t>
        <a:bodyPr/>
        <a:lstStyle/>
        <a:p>
          <a:pPr rtl="0"/>
          <a:r>
            <a:rPr lang="en-US"/>
            <a:t>$458,165</a:t>
          </a:r>
        </a:p>
      </dgm:t>
    </dgm:pt>
    <dgm:pt modelId="{14B65FE2-7FA4-4B16-B55A-9B6536CAA6B0}" type="parTrans" cxnId="{64702A78-5288-41A0-92E3-436D465A278F}">
      <dgm:prSet/>
      <dgm:spPr/>
      <dgm:t>
        <a:bodyPr/>
        <a:lstStyle/>
        <a:p>
          <a:endParaRPr lang="en-US"/>
        </a:p>
      </dgm:t>
    </dgm:pt>
    <dgm:pt modelId="{F684A3C9-8E72-4BBC-A8D8-AA51099B36A0}" type="sibTrans" cxnId="{64702A78-5288-41A0-92E3-436D465A278F}">
      <dgm:prSet/>
      <dgm:spPr/>
      <dgm:t>
        <a:bodyPr/>
        <a:lstStyle/>
        <a:p>
          <a:endParaRPr lang="en-US"/>
        </a:p>
      </dgm:t>
    </dgm:pt>
    <dgm:pt modelId="{A091F94B-39A5-4433-9ECC-861172FE2FDC}">
      <dgm:prSet/>
      <dgm:spPr/>
      <dgm:t>
        <a:bodyPr/>
        <a:lstStyle/>
        <a:p>
          <a:pPr rtl="0"/>
          <a:r>
            <a:rPr lang="en-US"/>
            <a:t>Title I budget consists of:</a:t>
          </a:r>
        </a:p>
      </dgm:t>
    </dgm:pt>
    <dgm:pt modelId="{E7979936-C997-4453-91DA-E002DDCA8CA6}" type="parTrans" cxnId="{61FDF0F8-88B7-4A50-A952-50863B21C066}">
      <dgm:prSet/>
      <dgm:spPr/>
      <dgm:t>
        <a:bodyPr/>
        <a:lstStyle/>
        <a:p>
          <a:endParaRPr lang="en-US"/>
        </a:p>
      </dgm:t>
    </dgm:pt>
    <dgm:pt modelId="{2D61C2E9-719F-4251-A278-5C12CB7559C8}" type="sibTrans" cxnId="{61FDF0F8-88B7-4A50-A952-50863B21C066}">
      <dgm:prSet/>
      <dgm:spPr/>
      <dgm:t>
        <a:bodyPr/>
        <a:lstStyle/>
        <a:p>
          <a:endParaRPr lang="en-US"/>
        </a:p>
      </dgm:t>
    </dgm:pt>
    <dgm:pt modelId="{6D05E5A2-8D71-4337-ACCF-6BD2B7A556E8}">
      <dgm:prSet/>
      <dgm:spPr/>
      <dgm:t>
        <a:bodyPr/>
        <a:lstStyle/>
        <a:p>
          <a:pPr rtl="0"/>
          <a:r>
            <a:rPr lang="en-US"/>
            <a:t>Extra teachers, computers, IB professional development </a:t>
          </a:r>
        </a:p>
      </dgm:t>
    </dgm:pt>
    <dgm:pt modelId="{81887E17-20A3-471A-A165-4B27A674A241}" type="parTrans" cxnId="{C2F39E26-6954-4E70-AFE3-B2ED108C9F97}">
      <dgm:prSet/>
      <dgm:spPr/>
      <dgm:t>
        <a:bodyPr/>
        <a:lstStyle/>
        <a:p>
          <a:endParaRPr lang="en-US"/>
        </a:p>
      </dgm:t>
    </dgm:pt>
    <dgm:pt modelId="{9C443A41-ED95-430F-B1ED-F7A21068B605}" type="sibTrans" cxnId="{C2F39E26-6954-4E70-AFE3-B2ED108C9F97}">
      <dgm:prSet/>
      <dgm:spPr/>
      <dgm:t>
        <a:bodyPr/>
        <a:lstStyle/>
        <a:p>
          <a:endParaRPr lang="en-US"/>
        </a:p>
      </dgm:t>
    </dgm:pt>
    <dgm:pt modelId="{8EA9AE1E-295E-4C66-99EE-951643C1A9E8}">
      <dgm:prSet/>
      <dgm:spPr/>
      <dgm:t>
        <a:bodyPr/>
        <a:lstStyle/>
        <a:p>
          <a:pPr rtl="0"/>
          <a:r>
            <a:rPr lang="en-US"/>
            <a:t>Sub days or extra duty pay for PD</a:t>
          </a:r>
        </a:p>
      </dgm:t>
    </dgm:pt>
    <dgm:pt modelId="{00E581FD-3329-43A0-988D-3B4B6446182C}" type="parTrans" cxnId="{AE2A1757-7B5B-4EA1-AEC6-82BBED5A5D60}">
      <dgm:prSet/>
      <dgm:spPr/>
      <dgm:t>
        <a:bodyPr/>
        <a:lstStyle/>
        <a:p>
          <a:endParaRPr lang="en-US"/>
        </a:p>
      </dgm:t>
    </dgm:pt>
    <dgm:pt modelId="{92268E3A-E693-48B3-BBCC-4AF33294B9C4}" type="sibTrans" cxnId="{AE2A1757-7B5B-4EA1-AEC6-82BBED5A5D60}">
      <dgm:prSet/>
      <dgm:spPr/>
      <dgm:t>
        <a:bodyPr/>
        <a:lstStyle/>
        <a:p>
          <a:endParaRPr lang="en-US"/>
        </a:p>
      </dgm:t>
    </dgm:pt>
    <dgm:pt modelId="{363891B0-7DF1-415F-B2CA-DD6F2D2061A4}" type="pres">
      <dgm:prSet presAssocID="{3726441C-9686-447C-BF80-61EE663F4362}" presName="Name0" presStyleCnt="0">
        <dgm:presLayoutVars>
          <dgm:dir/>
          <dgm:resizeHandles val="exact"/>
        </dgm:presLayoutVars>
      </dgm:prSet>
      <dgm:spPr/>
    </dgm:pt>
    <dgm:pt modelId="{D525DEF5-CC8F-444E-989B-7F65C5360E62}" type="pres">
      <dgm:prSet presAssocID="{3D87E758-B45D-439B-A99B-CB9A8A2720A1}" presName="node" presStyleLbl="node1" presStyleIdx="0" presStyleCnt="1">
        <dgm:presLayoutVars>
          <dgm:bulletEnabled val="1"/>
        </dgm:presLayoutVars>
      </dgm:prSet>
      <dgm:spPr/>
    </dgm:pt>
  </dgm:ptLst>
  <dgm:cxnLst>
    <dgm:cxn modelId="{AC844C0F-DDC6-47DA-AB01-B6B1F8C17E45}" type="presOf" srcId="{CCF0326C-62EE-40BE-B449-AE916EE2779E}" destId="{D525DEF5-CC8F-444E-989B-7F65C5360E62}" srcOrd="0" destOrd="1" presId="urn:microsoft.com/office/officeart/2005/8/layout/process1"/>
    <dgm:cxn modelId="{C2F39E26-6954-4E70-AFE3-B2ED108C9F97}" srcId="{A091F94B-39A5-4433-9ECC-861172FE2FDC}" destId="{6D05E5A2-8D71-4337-ACCF-6BD2B7A556E8}" srcOrd="0" destOrd="0" parTransId="{81887E17-20A3-471A-A165-4B27A674A241}" sibTransId="{9C443A41-ED95-430F-B1ED-F7A21068B605}"/>
    <dgm:cxn modelId="{F4709E5B-93C5-4C9D-A7F6-FA5CE9E25EFD}" type="presOf" srcId="{3726441C-9686-447C-BF80-61EE663F4362}" destId="{363891B0-7DF1-415F-B2CA-DD6F2D2061A4}" srcOrd="0" destOrd="0" presId="urn:microsoft.com/office/officeart/2005/8/layout/process1"/>
    <dgm:cxn modelId="{AE2A1757-7B5B-4EA1-AEC6-82BBED5A5D60}" srcId="{A091F94B-39A5-4433-9ECC-861172FE2FDC}" destId="{8EA9AE1E-295E-4C66-99EE-951643C1A9E8}" srcOrd="1" destOrd="0" parTransId="{00E581FD-3329-43A0-988D-3B4B6446182C}" sibTransId="{92268E3A-E693-48B3-BBCC-4AF33294B9C4}"/>
    <dgm:cxn modelId="{64702A78-5288-41A0-92E3-436D465A278F}" srcId="{3D87E758-B45D-439B-A99B-CB9A8A2720A1}" destId="{CCF0326C-62EE-40BE-B449-AE916EE2779E}" srcOrd="0" destOrd="0" parTransId="{14B65FE2-7FA4-4B16-B55A-9B6536CAA6B0}" sibTransId="{F684A3C9-8E72-4BBC-A8D8-AA51099B36A0}"/>
    <dgm:cxn modelId="{04DAA378-9539-457B-8CE9-606D013A8C0B}" srcId="{3726441C-9686-447C-BF80-61EE663F4362}" destId="{3D87E758-B45D-439B-A99B-CB9A8A2720A1}" srcOrd="0" destOrd="0" parTransId="{8C1EB5D8-A60F-4563-B083-947146B4E30C}" sibTransId="{4C54879B-E04F-4C0C-A1D8-8AD66FC1F0F4}"/>
    <dgm:cxn modelId="{15117B7F-E9A3-4CCB-B7BF-18364894F5E1}" type="presOf" srcId="{A091F94B-39A5-4433-9ECC-861172FE2FDC}" destId="{D525DEF5-CC8F-444E-989B-7F65C5360E62}" srcOrd="0" destOrd="2" presId="urn:microsoft.com/office/officeart/2005/8/layout/process1"/>
    <dgm:cxn modelId="{70EF2E96-8D7E-43CE-874E-5396FD9F525E}" type="presOf" srcId="{3D87E758-B45D-439B-A99B-CB9A8A2720A1}" destId="{D525DEF5-CC8F-444E-989B-7F65C5360E62}" srcOrd="0" destOrd="0" presId="urn:microsoft.com/office/officeart/2005/8/layout/process1"/>
    <dgm:cxn modelId="{E9E1AADB-7353-4C83-BA0A-69B25B6FDF39}" type="presOf" srcId="{8EA9AE1E-295E-4C66-99EE-951643C1A9E8}" destId="{D525DEF5-CC8F-444E-989B-7F65C5360E62}" srcOrd="0" destOrd="4" presId="urn:microsoft.com/office/officeart/2005/8/layout/process1"/>
    <dgm:cxn modelId="{082B7CE9-0D1B-436B-8910-272A1520B72F}" type="presOf" srcId="{6D05E5A2-8D71-4337-ACCF-6BD2B7A556E8}" destId="{D525DEF5-CC8F-444E-989B-7F65C5360E62}" srcOrd="0" destOrd="3" presId="urn:microsoft.com/office/officeart/2005/8/layout/process1"/>
    <dgm:cxn modelId="{61FDF0F8-88B7-4A50-A952-50863B21C066}" srcId="{3D87E758-B45D-439B-A99B-CB9A8A2720A1}" destId="{A091F94B-39A5-4433-9ECC-861172FE2FDC}" srcOrd="1" destOrd="0" parTransId="{E7979936-C997-4453-91DA-E002DDCA8CA6}" sibTransId="{2D61C2E9-719F-4251-A278-5C12CB7559C8}"/>
    <dgm:cxn modelId="{2D7F3252-EC3A-4BA6-8CBC-0F8F6A308D10}" type="presParOf" srcId="{363891B0-7DF1-415F-B2CA-DD6F2D2061A4}" destId="{D525DEF5-CC8F-444E-989B-7F65C5360E62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FC27781-E502-4720-B2D7-E754F2297907}" type="doc">
      <dgm:prSet loTypeId="urn:microsoft.com/office/officeart/2005/8/layout/hProcess7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68B35F7-C72A-42C2-B120-243AA47A5C0C}">
      <dgm:prSet/>
      <dgm:spPr/>
      <dgm:t>
        <a:bodyPr/>
        <a:lstStyle/>
        <a:p>
          <a:pPr rtl="0"/>
          <a:r>
            <a:rPr lang="en-US"/>
            <a:t>Governing Practices </a:t>
          </a:r>
        </a:p>
      </dgm:t>
    </dgm:pt>
    <dgm:pt modelId="{8491E18B-1507-4FA2-B290-AF58D7CABB4F}" type="parTrans" cxnId="{D10D9869-1ADF-48EC-B570-C71194B37F4F}">
      <dgm:prSet/>
      <dgm:spPr/>
      <dgm:t>
        <a:bodyPr/>
        <a:lstStyle/>
        <a:p>
          <a:endParaRPr lang="en-US"/>
        </a:p>
      </dgm:t>
    </dgm:pt>
    <dgm:pt modelId="{368D4442-0C8D-4EC9-B501-1ACF64F3620D}" type="sibTrans" cxnId="{D10D9869-1ADF-48EC-B570-C71194B37F4F}">
      <dgm:prSet/>
      <dgm:spPr/>
      <dgm:t>
        <a:bodyPr/>
        <a:lstStyle/>
        <a:p>
          <a:endParaRPr lang="en-US"/>
        </a:p>
      </dgm:t>
    </dgm:pt>
    <dgm:pt modelId="{FA261E93-70E1-4633-AD4F-ACED116D8D16}">
      <dgm:prSet/>
      <dgm:spPr/>
      <dgm:t>
        <a:bodyPr/>
        <a:lstStyle/>
        <a:p>
          <a:pPr rtl="0"/>
          <a:r>
            <a:rPr lang="en-US"/>
            <a:t>Welcoming all families. </a:t>
          </a:r>
        </a:p>
      </dgm:t>
    </dgm:pt>
    <dgm:pt modelId="{8203C895-78B2-49E2-B57B-7EE842D9D30D}" type="parTrans" cxnId="{9A2F7B47-7B33-448A-A631-EFE1379DA11D}">
      <dgm:prSet/>
      <dgm:spPr/>
      <dgm:t>
        <a:bodyPr/>
        <a:lstStyle/>
        <a:p>
          <a:endParaRPr lang="en-US"/>
        </a:p>
      </dgm:t>
    </dgm:pt>
    <dgm:pt modelId="{E80D8D7C-EE1F-4294-9FA3-2E1F7BFAEE27}" type="sibTrans" cxnId="{9A2F7B47-7B33-448A-A631-EFE1379DA11D}">
      <dgm:prSet/>
      <dgm:spPr/>
      <dgm:t>
        <a:bodyPr/>
        <a:lstStyle/>
        <a:p>
          <a:endParaRPr lang="en-US"/>
        </a:p>
      </dgm:t>
    </dgm:pt>
    <dgm:pt modelId="{DEBDA938-F4BD-40FA-9375-CE8808C4E5B1}">
      <dgm:prSet/>
      <dgm:spPr/>
      <dgm:t>
        <a:bodyPr/>
        <a:lstStyle/>
        <a:p>
          <a:pPr rtl="0"/>
          <a:r>
            <a:rPr lang="en-US"/>
            <a:t>Communicating effectively.  </a:t>
          </a:r>
        </a:p>
      </dgm:t>
    </dgm:pt>
    <dgm:pt modelId="{8FAD8255-3F2E-424F-B219-ACCC3AB2970C}" type="parTrans" cxnId="{5A029F59-F03C-49AD-A757-D1E0754C9335}">
      <dgm:prSet/>
      <dgm:spPr/>
      <dgm:t>
        <a:bodyPr/>
        <a:lstStyle/>
        <a:p>
          <a:endParaRPr lang="en-US"/>
        </a:p>
      </dgm:t>
    </dgm:pt>
    <dgm:pt modelId="{1A425075-874A-40D0-B141-495EFD746B7B}" type="sibTrans" cxnId="{5A029F59-F03C-49AD-A757-D1E0754C9335}">
      <dgm:prSet/>
      <dgm:spPr/>
      <dgm:t>
        <a:bodyPr/>
        <a:lstStyle/>
        <a:p>
          <a:endParaRPr lang="en-US"/>
        </a:p>
      </dgm:t>
    </dgm:pt>
    <dgm:pt modelId="{D9A96ACF-3D14-4BE1-A099-E0C20F7D152A}">
      <dgm:prSet/>
      <dgm:spPr/>
      <dgm:t>
        <a:bodyPr/>
        <a:lstStyle/>
        <a:p>
          <a:pPr rtl="0"/>
          <a:r>
            <a:rPr lang="en-US"/>
            <a:t>Supporting student well-being and academic success. </a:t>
          </a:r>
        </a:p>
      </dgm:t>
    </dgm:pt>
    <dgm:pt modelId="{32885D45-CC3A-4B82-9488-3F8A82FBEDC8}" type="parTrans" cxnId="{56E26359-8E04-4087-B6CB-E04C506A4F86}">
      <dgm:prSet/>
      <dgm:spPr/>
      <dgm:t>
        <a:bodyPr/>
        <a:lstStyle/>
        <a:p>
          <a:endParaRPr lang="en-US"/>
        </a:p>
      </dgm:t>
    </dgm:pt>
    <dgm:pt modelId="{74B49894-6AB6-431F-ABC0-95412CBAB204}" type="sibTrans" cxnId="{56E26359-8E04-4087-B6CB-E04C506A4F86}">
      <dgm:prSet/>
      <dgm:spPr/>
      <dgm:t>
        <a:bodyPr/>
        <a:lstStyle/>
        <a:p>
          <a:endParaRPr lang="en-US"/>
        </a:p>
      </dgm:t>
    </dgm:pt>
    <dgm:pt modelId="{081B9FF7-EB16-49B5-B852-04AD45168C14}">
      <dgm:prSet/>
      <dgm:spPr/>
      <dgm:t>
        <a:bodyPr/>
        <a:lstStyle/>
        <a:p>
          <a:pPr rtl="0"/>
          <a:r>
            <a:rPr lang="en-US"/>
            <a:t>Speaking up for every child.  </a:t>
          </a:r>
        </a:p>
      </dgm:t>
    </dgm:pt>
    <dgm:pt modelId="{1B6232D3-C241-4A13-9D81-FCF9A734250A}" type="parTrans" cxnId="{AF380D74-7F8C-49D1-9B2B-EF0564620C68}">
      <dgm:prSet/>
      <dgm:spPr/>
      <dgm:t>
        <a:bodyPr/>
        <a:lstStyle/>
        <a:p>
          <a:endParaRPr lang="en-US"/>
        </a:p>
      </dgm:t>
    </dgm:pt>
    <dgm:pt modelId="{D8D9C429-B60F-41E4-8FD9-187DCD1CC0DC}" type="sibTrans" cxnId="{AF380D74-7F8C-49D1-9B2B-EF0564620C68}">
      <dgm:prSet/>
      <dgm:spPr/>
      <dgm:t>
        <a:bodyPr/>
        <a:lstStyle/>
        <a:p>
          <a:endParaRPr lang="en-US"/>
        </a:p>
      </dgm:t>
    </dgm:pt>
    <dgm:pt modelId="{5B9AA5AD-53AE-4BCF-A681-844064E8A650}">
      <dgm:prSet/>
      <dgm:spPr/>
      <dgm:t>
        <a:bodyPr/>
        <a:lstStyle/>
        <a:p>
          <a:pPr rtl="0"/>
          <a:r>
            <a:rPr lang="en-US"/>
            <a:t>Sharing power. </a:t>
          </a:r>
        </a:p>
      </dgm:t>
    </dgm:pt>
    <dgm:pt modelId="{8113BAB0-4341-4C1A-8012-973118ED8551}" type="parTrans" cxnId="{65AE0D2A-0B01-417F-A4BA-8DBFC4F38052}">
      <dgm:prSet/>
      <dgm:spPr/>
      <dgm:t>
        <a:bodyPr/>
        <a:lstStyle/>
        <a:p>
          <a:endParaRPr lang="en-US"/>
        </a:p>
      </dgm:t>
    </dgm:pt>
    <dgm:pt modelId="{3CD80DA9-EDFF-4896-B8E9-8512C0746C9E}" type="sibTrans" cxnId="{65AE0D2A-0B01-417F-A4BA-8DBFC4F38052}">
      <dgm:prSet/>
      <dgm:spPr/>
      <dgm:t>
        <a:bodyPr/>
        <a:lstStyle/>
        <a:p>
          <a:endParaRPr lang="en-US"/>
        </a:p>
      </dgm:t>
    </dgm:pt>
    <dgm:pt modelId="{7B0E1DE6-37DE-43E5-B27C-27DBA1C460B8}">
      <dgm:prSet/>
      <dgm:spPr/>
      <dgm:t>
        <a:bodyPr/>
        <a:lstStyle/>
        <a:p>
          <a:pPr rtl="0"/>
          <a:r>
            <a:rPr lang="en-US"/>
            <a:t>Collaborating with community. </a:t>
          </a:r>
        </a:p>
      </dgm:t>
    </dgm:pt>
    <dgm:pt modelId="{AC2DD58E-CADD-4C4F-B0AC-CE9451B90034}" type="parTrans" cxnId="{55FFA838-8CFB-44B4-8742-0C9998F4F571}">
      <dgm:prSet/>
      <dgm:spPr/>
      <dgm:t>
        <a:bodyPr/>
        <a:lstStyle/>
        <a:p>
          <a:endParaRPr lang="en-US"/>
        </a:p>
      </dgm:t>
    </dgm:pt>
    <dgm:pt modelId="{903BBE9D-D566-4AF2-86EC-B0B98C04AB6D}" type="sibTrans" cxnId="{55FFA838-8CFB-44B4-8742-0C9998F4F571}">
      <dgm:prSet/>
      <dgm:spPr/>
      <dgm:t>
        <a:bodyPr/>
        <a:lstStyle/>
        <a:p>
          <a:endParaRPr lang="en-US"/>
        </a:p>
      </dgm:t>
    </dgm:pt>
    <dgm:pt modelId="{96313381-DD01-4131-8B1B-05AF6EC5228F}">
      <dgm:prSet/>
      <dgm:spPr/>
      <dgm:t>
        <a:bodyPr/>
        <a:lstStyle/>
        <a:p>
          <a:pPr rtl="0"/>
          <a:r>
            <a:rPr lang="en-US"/>
            <a:t>Building the capacity of staff to engage families. </a:t>
          </a:r>
        </a:p>
      </dgm:t>
    </dgm:pt>
    <dgm:pt modelId="{259A6B6A-9698-4A03-B21B-97510D360E54}" type="parTrans" cxnId="{05164222-A8A8-4F6A-AC9A-FCD1F9376C71}">
      <dgm:prSet/>
      <dgm:spPr/>
      <dgm:t>
        <a:bodyPr/>
        <a:lstStyle/>
        <a:p>
          <a:endParaRPr lang="en-US"/>
        </a:p>
      </dgm:t>
    </dgm:pt>
    <dgm:pt modelId="{71DDE6FF-771C-40F6-92D7-1B12055C359D}" type="sibTrans" cxnId="{05164222-A8A8-4F6A-AC9A-FCD1F9376C71}">
      <dgm:prSet/>
      <dgm:spPr/>
      <dgm:t>
        <a:bodyPr/>
        <a:lstStyle/>
        <a:p>
          <a:endParaRPr lang="en-US"/>
        </a:p>
      </dgm:t>
    </dgm:pt>
    <dgm:pt modelId="{E26CD61C-81BE-44EF-A425-CBF89D904C8A}" type="pres">
      <dgm:prSet presAssocID="{5FC27781-E502-4720-B2D7-E754F2297907}" presName="Name0" presStyleCnt="0">
        <dgm:presLayoutVars>
          <dgm:dir/>
          <dgm:animLvl val="lvl"/>
          <dgm:resizeHandles val="exact"/>
        </dgm:presLayoutVars>
      </dgm:prSet>
      <dgm:spPr/>
    </dgm:pt>
    <dgm:pt modelId="{53B34D6C-0A9D-4878-B5EE-81F2D16D7DB6}" type="pres">
      <dgm:prSet presAssocID="{F68B35F7-C72A-42C2-B120-243AA47A5C0C}" presName="compositeNode" presStyleCnt="0">
        <dgm:presLayoutVars>
          <dgm:bulletEnabled val="1"/>
        </dgm:presLayoutVars>
      </dgm:prSet>
      <dgm:spPr/>
    </dgm:pt>
    <dgm:pt modelId="{D944D3FD-F84A-41EB-85D9-DD9D9641BB33}" type="pres">
      <dgm:prSet presAssocID="{F68B35F7-C72A-42C2-B120-243AA47A5C0C}" presName="bgRect" presStyleLbl="node1" presStyleIdx="0" presStyleCnt="1"/>
      <dgm:spPr/>
    </dgm:pt>
    <dgm:pt modelId="{795BD381-30E9-4D97-96A9-39D40FEE0E80}" type="pres">
      <dgm:prSet presAssocID="{F68B35F7-C72A-42C2-B120-243AA47A5C0C}" presName="parentNode" presStyleLbl="node1" presStyleIdx="0" presStyleCnt="1">
        <dgm:presLayoutVars>
          <dgm:chMax val="0"/>
          <dgm:bulletEnabled val="1"/>
        </dgm:presLayoutVars>
      </dgm:prSet>
      <dgm:spPr/>
    </dgm:pt>
    <dgm:pt modelId="{30D99D5F-07B4-49AB-94F2-FD7D3CCDDFD0}" type="pres">
      <dgm:prSet presAssocID="{F68B35F7-C72A-42C2-B120-243AA47A5C0C}" presName="childNode" presStyleLbl="node1" presStyleIdx="0" presStyleCnt="1">
        <dgm:presLayoutVars>
          <dgm:bulletEnabled val="1"/>
        </dgm:presLayoutVars>
      </dgm:prSet>
      <dgm:spPr/>
    </dgm:pt>
  </dgm:ptLst>
  <dgm:cxnLst>
    <dgm:cxn modelId="{8E162921-0896-4627-AF93-806568DA0EF5}" type="presOf" srcId="{F68B35F7-C72A-42C2-B120-243AA47A5C0C}" destId="{D944D3FD-F84A-41EB-85D9-DD9D9641BB33}" srcOrd="0" destOrd="0" presId="urn:microsoft.com/office/officeart/2005/8/layout/hProcess7"/>
    <dgm:cxn modelId="{05164222-A8A8-4F6A-AC9A-FCD1F9376C71}" srcId="{F68B35F7-C72A-42C2-B120-243AA47A5C0C}" destId="{96313381-DD01-4131-8B1B-05AF6EC5228F}" srcOrd="6" destOrd="0" parTransId="{259A6B6A-9698-4A03-B21B-97510D360E54}" sibTransId="{71DDE6FF-771C-40F6-92D7-1B12055C359D}"/>
    <dgm:cxn modelId="{65AE0D2A-0B01-417F-A4BA-8DBFC4F38052}" srcId="{F68B35F7-C72A-42C2-B120-243AA47A5C0C}" destId="{5B9AA5AD-53AE-4BCF-A681-844064E8A650}" srcOrd="4" destOrd="0" parTransId="{8113BAB0-4341-4C1A-8012-973118ED8551}" sibTransId="{3CD80DA9-EDFF-4896-B8E9-8512C0746C9E}"/>
    <dgm:cxn modelId="{26E2432E-373B-43F1-9412-4CC649D4B7E0}" type="presOf" srcId="{96313381-DD01-4131-8B1B-05AF6EC5228F}" destId="{30D99D5F-07B4-49AB-94F2-FD7D3CCDDFD0}" srcOrd="0" destOrd="6" presId="urn:microsoft.com/office/officeart/2005/8/layout/hProcess7"/>
    <dgm:cxn modelId="{02203C2F-7A8E-4581-9154-6555AD0E4E1A}" type="presOf" srcId="{F68B35F7-C72A-42C2-B120-243AA47A5C0C}" destId="{795BD381-30E9-4D97-96A9-39D40FEE0E80}" srcOrd="1" destOrd="0" presId="urn:microsoft.com/office/officeart/2005/8/layout/hProcess7"/>
    <dgm:cxn modelId="{55FFA838-8CFB-44B4-8742-0C9998F4F571}" srcId="{F68B35F7-C72A-42C2-B120-243AA47A5C0C}" destId="{7B0E1DE6-37DE-43E5-B27C-27DBA1C460B8}" srcOrd="5" destOrd="0" parTransId="{AC2DD58E-CADD-4C4F-B0AC-CE9451B90034}" sibTransId="{903BBE9D-D566-4AF2-86EC-B0B98C04AB6D}"/>
    <dgm:cxn modelId="{9A2F7B47-7B33-448A-A631-EFE1379DA11D}" srcId="{F68B35F7-C72A-42C2-B120-243AA47A5C0C}" destId="{FA261E93-70E1-4633-AD4F-ACED116D8D16}" srcOrd="0" destOrd="0" parTransId="{8203C895-78B2-49E2-B57B-7EE842D9D30D}" sibTransId="{E80D8D7C-EE1F-4294-9FA3-2E1F7BFAEE27}"/>
    <dgm:cxn modelId="{D10D9869-1ADF-48EC-B570-C71194B37F4F}" srcId="{5FC27781-E502-4720-B2D7-E754F2297907}" destId="{F68B35F7-C72A-42C2-B120-243AA47A5C0C}" srcOrd="0" destOrd="0" parTransId="{8491E18B-1507-4FA2-B290-AF58D7CABB4F}" sibTransId="{368D4442-0C8D-4EC9-B501-1ACF64F3620D}"/>
    <dgm:cxn modelId="{AF380D74-7F8C-49D1-9B2B-EF0564620C68}" srcId="{F68B35F7-C72A-42C2-B120-243AA47A5C0C}" destId="{081B9FF7-EB16-49B5-B852-04AD45168C14}" srcOrd="3" destOrd="0" parTransId="{1B6232D3-C241-4A13-9D81-FCF9A734250A}" sibTransId="{D8D9C429-B60F-41E4-8FD9-187DCD1CC0DC}"/>
    <dgm:cxn modelId="{56E26359-8E04-4087-B6CB-E04C506A4F86}" srcId="{F68B35F7-C72A-42C2-B120-243AA47A5C0C}" destId="{D9A96ACF-3D14-4BE1-A099-E0C20F7D152A}" srcOrd="2" destOrd="0" parTransId="{32885D45-CC3A-4B82-9488-3F8A82FBEDC8}" sibTransId="{74B49894-6AB6-431F-ABC0-95412CBAB204}"/>
    <dgm:cxn modelId="{5A029F59-F03C-49AD-A757-D1E0754C9335}" srcId="{F68B35F7-C72A-42C2-B120-243AA47A5C0C}" destId="{DEBDA938-F4BD-40FA-9375-CE8808C4E5B1}" srcOrd="1" destOrd="0" parTransId="{8FAD8255-3F2E-424F-B219-ACCC3AB2970C}" sibTransId="{1A425075-874A-40D0-B141-495EFD746B7B}"/>
    <dgm:cxn modelId="{E4851F81-18CF-4AD0-AF69-ECDE86860021}" type="presOf" srcId="{7B0E1DE6-37DE-43E5-B27C-27DBA1C460B8}" destId="{30D99D5F-07B4-49AB-94F2-FD7D3CCDDFD0}" srcOrd="0" destOrd="5" presId="urn:microsoft.com/office/officeart/2005/8/layout/hProcess7"/>
    <dgm:cxn modelId="{0C992E9E-39C8-435A-9EB8-C59565970943}" type="presOf" srcId="{081B9FF7-EB16-49B5-B852-04AD45168C14}" destId="{30D99D5F-07B4-49AB-94F2-FD7D3CCDDFD0}" srcOrd="0" destOrd="3" presId="urn:microsoft.com/office/officeart/2005/8/layout/hProcess7"/>
    <dgm:cxn modelId="{6B2763B0-3444-418F-990B-736F9B5CDD99}" type="presOf" srcId="{5B9AA5AD-53AE-4BCF-A681-844064E8A650}" destId="{30D99D5F-07B4-49AB-94F2-FD7D3CCDDFD0}" srcOrd="0" destOrd="4" presId="urn:microsoft.com/office/officeart/2005/8/layout/hProcess7"/>
    <dgm:cxn modelId="{51EC55C9-11D8-4842-B020-2153773D5947}" type="presOf" srcId="{5FC27781-E502-4720-B2D7-E754F2297907}" destId="{E26CD61C-81BE-44EF-A425-CBF89D904C8A}" srcOrd="0" destOrd="0" presId="urn:microsoft.com/office/officeart/2005/8/layout/hProcess7"/>
    <dgm:cxn modelId="{497CE8D5-AAC9-4E6B-81B1-E474629D6CE9}" type="presOf" srcId="{FA261E93-70E1-4633-AD4F-ACED116D8D16}" destId="{30D99D5F-07B4-49AB-94F2-FD7D3CCDDFD0}" srcOrd="0" destOrd="0" presId="urn:microsoft.com/office/officeart/2005/8/layout/hProcess7"/>
    <dgm:cxn modelId="{3DAF84DC-AD55-44FA-BEC3-2309A3CB4F1A}" type="presOf" srcId="{DEBDA938-F4BD-40FA-9375-CE8808C4E5B1}" destId="{30D99D5F-07B4-49AB-94F2-FD7D3CCDDFD0}" srcOrd="0" destOrd="1" presId="urn:microsoft.com/office/officeart/2005/8/layout/hProcess7"/>
    <dgm:cxn modelId="{AD2150E7-D3DB-4893-8359-1B167C93C03E}" type="presOf" srcId="{D9A96ACF-3D14-4BE1-A099-E0C20F7D152A}" destId="{30D99D5F-07B4-49AB-94F2-FD7D3CCDDFD0}" srcOrd="0" destOrd="2" presId="urn:microsoft.com/office/officeart/2005/8/layout/hProcess7"/>
    <dgm:cxn modelId="{DA9EB345-CC80-4D11-B3A1-9AC4372638DB}" type="presParOf" srcId="{E26CD61C-81BE-44EF-A425-CBF89D904C8A}" destId="{53B34D6C-0A9D-4878-B5EE-81F2D16D7DB6}" srcOrd="0" destOrd="0" presId="urn:microsoft.com/office/officeart/2005/8/layout/hProcess7"/>
    <dgm:cxn modelId="{95C91176-C934-4327-9B02-12E66E696955}" type="presParOf" srcId="{53B34D6C-0A9D-4878-B5EE-81F2D16D7DB6}" destId="{D944D3FD-F84A-41EB-85D9-DD9D9641BB33}" srcOrd="0" destOrd="0" presId="urn:microsoft.com/office/officeart/2005/8/layout/hProcess7"/>
    <dgm:cxn modelId="{692709BF-AFA0-48E4-8A4A-C15367580845}" type="presParOf" srcId="{53B34D6C-0A9D-4878-B5EE-81F2D16D7DB6}" destId="{795BD381-30E9-4D97-96A9-39D40FEE0E80}" srcOrd="1" destOrd="0" presId="urn:microsoft.com/office/officeart/2005/8/layout/hProcess7"/>
    <dgm:cxn modelId="{B6F40565-B2AE-40E9-B30E-6F3C1551F785}" type="presParOf" srcId="{53B34D6C-0A9D-4878-B5EE-81F2D16D7DB6}" destId="{30D99D5F-07B4-49AB-94F2-FD7D3CCDDFD0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A61A034-9F68-4557-A178-C207DC9A0FA1}" type="doc">
      <dgm:prSet loTypeId="urn:microsoft.com/office/officeart/2005/8/layout/hierarchy4" loCatId="list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9D207FD2-813A-4338-943A-BEB638E6738C}">
      <dgm:prSet/>
      <dgm:spPr/>
      <dgm:t>
        <a:bodyPr/>
        <a:lstStyle/>
        <a:p>
          <a:pPr rtl="0"/>
          <a:r>
            <a:rPr lang="en-US" b="1"/>
            <a:t>Our school has a written parent and family engagement policy, developed with and approved by parents.</a:t>
          </a:r>
          <a:endParaRPr lang="en-US"/>
        </a:p>
      </dgm:t>
    </dgm:pt>
    <dgm:pt modelId="{C4F29096-9DCF-4E20-B327-C869E1F0F22F}" type="parTrans" cxnId="{7B9B9660-3E4D-41E7-B9D3-7E292E677104}">
      <dgm:prSet/>
      <dgm:spPr/>
      <dgm:t>
        <a:bodyPr/>
        <a:lstStyle/>
        <a:p>
          <a:endParaRPr lang="en-US"/>
        </a:p>
      </dgm:t>
    </dgm:pt>
    <dgm:pt modelId="{CD00BF43-9E61-4839-A0B6-5F81EA705A22}" type="sibTrans" cxnId="{7B9B9660-3E4D-41E7-B9D3-7E292E677104}">
      <dgm:prSet/>
      <dgm:spPr/>
      <dgm:t>
        <a:bodyPr/>
        <a:lstStyle/>
        <a:p>
          <a:endParaRPr lang="en-US"/>
        </a:p>
      </dgm:t>
    </dgm:pt>
    <dgm:pt modelId="{FC815B87-AAEC-434F-8031-B601D3D17F52}">
      <dgm:prSet custT="1"/>
      <dgm:spPr/>
      <dgm:t>
        <a:bodyPr/>
        <a:lstStyle/>
        <a:p>
          <a:pPr rtl="0"/>
          <a:r>
            <a:rPr lang="en-US" sz="2300"/>
            <a:t>Spells out how parents will be engaged/ involved in a meaningful way.</a:t>
          </a:r>
        </a:p>
      </dgm:t>
    </dgm:pt>
    <dgm:pt modelId="{0DD16EE1-77E4-4B0F-B3CD-932011FEAB94}" type="parTrans" cxnId="{0FCFB74C-FA1A-4394-8B9F-F5F9E0F51505}">
      <dgm:prSet/>
      <dgm:spPr/>
      <dgm:t>
        <a:bodyPr/>
        <a:lstStyle/>
        <a:p>
          <a:endParaRPr lang="en-US"/>
        </a:p>
      </dgm:t>
    </dgm:pt>
    <dgm:pt modelId="{7ADE600C-C98A-4264-8DCF-D15C7A762892}" type="sibTrans" cxnId="{0FCFB74C-FA1A-4394-8B9F-F5F9E0F51505}">
      <dgm:prSet/>
      <dgm:spPr/>
      <dgm:t>
        <a:bodyPr/>
        <a:lstStyle/>
        <a:p>
          <a:endParaRPr lang="en-US"/>
        </a:p>
      </dgm:t>
    </dgm:pt>
    <dgm:pt modelId="{81E6CFDA-4C9F-488D-84FB-1BA6F5BAA80A}">
      <dgm:prSet custT="1"/>
      <dgm:spPr/>
      <dgm:t>
        <a:bodyPr/>
        <a:lstStyle/>
        <a:p>
          <a:pPr rtl="0"/>
          <a:r>
            <a:rPr lang="en-US" sz="2400"/>
            <a:t>Describes Curriculum, Assessment, and Proficiency Levels</a:t>
          </a:r>
        </a:p>
      </dgm:t>
    </dgm:pt>
    <dgm:pt modelId="{3D84D851-373B-4561-B942-B67C29A862F4}" type="parTrans" cxnId="{54B53834-80FE-48DD-96FE-654B7F88ED18}">
      <dgm:prSet/>
      <dgm:spPr/>
      <dgm:t>
        <a:bodyPr/>
        <a:lstStyle/>
        <a:p>
          <a:endParaRPr lang="en-US"/>
        </a:p>
      </dgm:t>
    </dgm:pt>
    <dgm:pt modelId="{BEBD2272-24C8-4621-A4CD-AABD2D7E68A7}" type="sibTrans" cxnId="{54B53834-80FE-48DD-96FE-654B7F88ED18}">
      <dgm:prSet/>
      <dgm:spPr/>
      <dgm:t>
        <a:bodyPr/>
        <a:lstStyle/>
        <a:p>
          <a:endParaRPr lang="en-US"/>
        </a:p>
      </dgm:t>
    </dgm:pt>
    <dgm:pt modelId="{8B67B1A6-C197-4938-89B9-A3F659123671}">
      <dgm:prSet custT="1"/>
      <dgm:spPr/>
      <dgm:t>
        <a:bodyPr/>
        <a:lstStyle/>
        <a:p>
          <a:pPr rtl="0"/>
          <a:r>
            <a:rPr lang="en-US" sz="2400"/>
            <a:t>Lists required Title I meetings with parents and families</a:t>
          </a:r>
        </a:p>
      </dgm:t>
    </dgm:pt>
    <dgm:pt modelId="{270E29E3-5964-4661-AADE-ABE86D4F9C29}" type="parTrans" cxnId="{AFD636EB-B72E-4041-98FD-6A9F4C2B243B}">
      <dgm:prSet/>
      <dgm:spPr/>
      <dgm:t>
        <a:bodyPr/>
        <a:lstStyle/>
        <a:p>
          <a:endParaRPr lang="en-US"/>
        </a:p>
      </dgm:t>
    </dgm:pt>
    <dgm:pt modelId="{FD8F7E2A-3E8D-450D-98B9-373C1513E623}" type="sibTrans" cxnId="{AFD636EB-B72E-4041-98FD-6A9F4C2B243B}">
      <dgm:prSet/>
      <dgm:spPr/>
      <dgm:t>
        <a:bodyPr/>
        <a:lstStyle/>
        <a:p>
          <a:endParaRPr lang="en-US"/>
        </a:p>
      </dgm:t>
    </dgm:pt>
    <dgm:pt modelId="{9585D7FC-E14A-4110-B857-0E3134F011EC}">
      <dgm:prSet custT="1"/>
      <dgm:spPr/>
      <dgm:t>
        <a:bodyPr/>
        <a:lstStyle/>
        <a:p>
          <a:pPr rtl="0"/>
          <a:r>
            <a:rPr lang="en-US" sz="2400"/>
            <a:t>Updated annually in the Spring</a:t>
          </a:r>
        </a:p>
      </dgm:t>
    </dgm:pt>
    <dgm:pt modelId="{C5985166-C1AE-46FB-981E-3C3EC6FB8B10}" type="parTrans" cxnId="{3E2F5D0D-2179-4FAF-B6CC-23892FE94ED3}">
      <dgm:prSet/>
      <dgm:spPr/>
      <dgm:t>
        <a:bodyPr/>
        <a:lstStyle/>
        <a:p>
          <a:endParaRPr lang="en-US"/>
        </a:p>
      </dgm:t>
    </dgm:pt>
    <dgm:pt modelId="{E62781F1-0486-452C-B006-0384E7CB429D}" type="sibTrans" cxnId="{3E2F5D0D-2179-4FAF-B6CC-23892FE94ED3}">
      <dgm:prSet/>
      <dgm:spPr/>
      <dgm:t>
        <a:bodyPr/>
        <a:lstStyle/>
        <a:p>
          <a:endParaRPr lang="en-US"/>
        </a:p>
      </dgm:t>
    </dgm:pt>
    <dgm:pt modelId="{5FE285DE-B329-4563-BE14-34B5B28509DE}">
      <dgm:prSet custT="1"/>
      <dgm:spPr/>
      <dgm:t>
        <a:bodyPr/>
        <a:lstStyle/>
        <a:p>
          <a:pPr rtl="0"/>
          <a:r>
            <a:rPr lang="en-US" sz="2300"/>
            <a:t>For more information please see the FACE Liaison or visit our school website. </a:t>
          </a:r>
        </a:p>
      </dgm:t>
    </dgm:pt>
    <dgm:pt modelId="{35F2D5F3-0EEA-417D-8103-89B5C3B41CC3}" type="parTrans" cxnId="{5C9E75C9-F4B6-48DC-8E12-22598C31E657}">
      <dgm:prSet/>
      <dgm:spPr/>
      <dgm:t>
        <a:bodyPr/>
        <a:lstStyle/>
        <a:p>
          <a:endParaRPr lang="en-US"/>
        </a:p>
      </dgm:t>
    </dgm:pt>
    <dgm:pt modelId="{B3AC60C8-4019-42D3-BE3B-B8F296B66AB0}" type="sibTrans" cxnId="{5C9E75C9-F4B6-48DC-8E12-22598C31E657}">
      <dgm:prSet/>
      <dgm:spPr/>
      <dgm:t>
        <a:bodyPr/>
        <a:lstStyle/>
        <a:p>
          <a:endParaRPr lang="en-US"/>
        </a:p>
      </dgm:t>
    </dgm:pt>
    <dgm:pt modelId="{648B8E51-1D39-4CD6-A41A-C2DD34D0D18B}" type="pres">
      <dgm:prSet presAssocID="{AA61A034-9F68-4557-A178-C207DC9A0FA1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1B692FA-D120-406C-B2B9-02B1ACE6A2C4}" type="pres">
      <dgm:prSet presAssocID="{9D207FD2-813A-4338-943A-BEB638E6738C}" presName="vertOne" presStyleCnt="0"/>
      <dgm:spPr/>
    </dgm:pt>
    <dgm:pt modelId="{AD1EF242-E1B6-42E8-AD1B-EAB699E67D3A}" type="pres">
      <dgm:prSet presAssocID="{9D207FD2-813A-4338-943A-BEB638E6738C}" presName="txOne" presStyleLbl="node0" presStyleIdx="0" presStyleCnt="1">
        <dgm:presLayoutVars>
          <dgm:chPref val="3"/>
        </dgm:presLayoutVars>
      </dgm:prSet>
      <dgm:spPr/>
    </dgm:pt>
    <dgm:pt modelId="{1AD63A16-B5E5-4A0A-99F7-9010BDD151BE}" type="pres">
      <dgm:prSet presAssocID="{9D207FD2-813A-4338-943A-BEB638E6738C}" presName="parTransOne" presStyleCnt="0"/>
      <dgm:spPr/>
    </dgm:pt>
    <dgm:pt modelId="{0F3B8742-87F1-43F4-B42D-9D4BBB1B38BE}" type="pres">
      <dgm:prSet presAssocID="{9D207FD2-813A-4338-943A-BEB638E6738C}" presName="horzOne" presStyleCnt="0"/>
      <dgm:spPr/>
    </dgm:pt>
    <dgm:pt modelId="{E61EDF43-B382-45B0-AF7A-A09B1275FE3B}" type="pres">
      <dgm:prSet presAssocID="{FC815B87-AAEC-434F-8031-B601D3D17F52}" presName="vertTwo" presStyleCnt="0"/>
      <dgm:spPr/>
    </dgm:pt>
    <dgm:pt modelId="{163BBDA9-F325-42AF-B014-6D5FA09990D1}" type="pres">
      <dgm:prSet presAssocID="{FC815B87-AAEC-434F-8031-B601D3D17F52}" presName="txTwo" presStyleLbl="node2" presStyleIdx="0" presStyleCnt="5" custScaleX="104638">
        <dgm:presLayoutVars>
          <dgm:chPref val="3"/>
        </dgm:presLayoutVars>
      </dgm:prSet>
      <dgm:spPr/>
    </dgm:pt>
    <dgm:pt modelId="{C161D9D6-EA52-4B78-A7DD-10A88CDB024D}" type="pres">
      <dgm:prSet presAssocID="{FC815B87-AAEC-434F-8031-B601D3D17F52}" presName="horzTwo" presStyleCnt="0"/>
      <dgm:spPr/>
    </dgm:pt>
    <dgm:pt modelId="{AD621029-D328-47BC-BA5C-E6DEF6893255}" type="pres">
      <dgm:prSet presAssocID="{7ADE600C-C98A-4264-8DCF-D15C7A762892}" presName="sibSpaceTwo" presStyleCnt="0"/>
      <dgm:spPr/>
    </dgm:pt>
    <dgm:pt modelId="{B2626934-A7A1-4261-B0E2-DAD3BB802053}" type="pres">
      <dgm:prSet presAssocID="{81E6CFDA-4C9F-488D-84FB-1BA6F5BAA80A}" presName="vertTwo" presStyleCnt="0"/>
      <dgm:spPr/>
    </dgm:pt>
    <dgm:pt modelId="{8DB517A1-6CE6-4E5D-9A4B-9BEA42C8C81F}" type="pres">
      <dgm:prSet presAssocID="{81E6CFDA-4C9F-488D-84FB-1BA6F5BAA80A}" presName="txTwo" presStyleLbl="node2" presStyleIdx="1" presStyleCnt="5" custScaleX="117956">
        <dgm:presLayoutVars>
          <dgm:chPref val="3"/>
        </dgm:presLayoutVars>
      </dgm:prSet>
      <dgm:spPr/>
    </dgm:pt>
    <dgm:pt modelId="{B79BE255-EF03-4314-8FC4-FCA8D81F4250}" type="pres">
      <dgm:prSet presAssocID="{81E6CFDA-4C9F-488D-84FB-1BA6F5BAA80A}" presName="horzTwo" presStyleCnt="0"/>
      <dgm:spPr/>
    </dgm:pt>
    <dgm:pt modelId="{FA8C43DF-6965-4C12-B64F-FDA97413E7E3}" type="pres">
      <dgm:prSet presAssocID="{BEBD2272-24C8-4621-A4CD-AABD2D7E68A7}" presName="sibSpaceTwo" presStyleCnt="0"/>
      <dgm:spPr/>
    </dgm:pt>
    <dgm:pt modelId="{1A81FB4C-20DB-4BCE-90F3-383C148A2C63}" type="pres">
      <dgm:prSet presAssocID="{8B67B1A6-C197-4938-89B9-A3F659123671}" presName="vertTwo" presStyleCnt="0"/>
      <dgm:spPr/>
    </dgm:pt>
    <dgm:pt modelId="{03E8FC92-B8F1-4181-979C-F68FE1A4D2AF}" type="pres">
      <dgm:prSet presAssocID="{8B67B1A6-C197-4938-89B9-A3F659123671}" presName="txTwo" presStyleLbl="node2" presStyleIdx="2" presStyleCnt="5">
        <dgm:presLayoutVars>
          <dgm:chPref val="3"/>
        </dgm:presLayoutVars>
      </dgm:prSet>
      <dgm:spPr/>
    </dgm:pt>
    <dgm:pt modelId="{D37B41BD-632A-4FBF-AD2A-15D078F45BAE}" type="pres">
      <dgm:prSet presAssocID="{8B67B1A6-C197-4938-89B9-A3F659123671}" presName="horzTwo" presStyleCnt="0"/>
      <dgm:spPr/>
    </dgm:pt>
    <dgm:pt modelId="{F900B030-280C-41FD-8D2F-D1F748B562C9}" type="pres">
      <dgm:prSet presAssocID="{FD8F7E2A-3E8D-450D-98B9-373C1513E623}" presName="sibSpaceTwo" presStyleCnt="0"/>
      <dgm:spPr/>
    </dgm:pt>
    <dgm:pt modelId="{D52218EF-7DBF-4E5F-91D2-68BA0B22261B}" type="pres">
      <dgm:prSet presAssocID="{9585D7FC-E14A-4110-B857-0E3134F011EC}" presName="vertTwo" presStyleCnt="0"/>
      <dgm:spPr/>
    </dgm:pt>
    <dgm:pt modelId="{92CA09E1-43E7-40B3-A8FB-F333DBFBAAC2}" type="pres">
      <dgm:prSet presAssocID="{9585D7FC-E14A-4110-B857-0E3134F011EC}" presName="txTwo" presStyleLbl="node2" presStyleIdx="3" presStyleCnt="5">
        <dgm:presLayoutVars>
          <dgm:chPref val="3"/>
        </dgm:presLayoutVars>
      </dgm:prSet>
      <dgm:spPr/>
    </dgm:pt>
    <dgm:pt modelId="{3B19D60B-9F32-4936-B62A-597183370A99}" type="pres">
      <dgm:prSet presAssocID="{9585D7FC-E14A-4110-B857-0E3134F011EC}" presName="horzTwo" presStyleCnt="0"/>
      <dgm:spPr/>
    </dgm:pt>
    <dgm:pt modelId="{2542D041-9347-4676-9F69-91690E508BD6}" type="pres">
      <dgm:prSet presAssocID="{E62781F1-0486-452C-B006-0384E7CB429D}" presName="sibSpaceTwo" presStyleCnt="0"/>
      <dgm:spPr/>
    </dgm:pt>
    <dgm:pt modelId="{A1C925ED-728B-4AE6-9350-30C4847B8BA2}" type="pres">
      <dgm:prSet presAssocID="{5FE285DE-B329-4563-BE14-34B5B28509DE}" presName="vertTwo" presStyleCnt="0"/>
      <dgm:spPr/>
    </dgm:pt>
    <dgm:pt modelId="{ED97B168-008B-4030-9949-5314D60C19CC}" type="pres">
      <dgm:prSet presAssocID="{5FE285DE-B329-4563-BE14-34B5B28509DE}" presName="txTwo" presStyleLbl="node2" presStyleIdx="4" presStyleCnt="5" custScaleX="108613">
        <dgm:presLayoutVars>
          <dgm:chPref val="3"/>
        </dgm:presLayoutVars>
      </dgm:prSet>
      <dgm:spPr/>
    </dgm:pt>
    <dgm:pt modelId="{3D9749F6-A01B-4338-9A9F-48FAD36AA2A3}" type="pres">
      <dgm:prSet presAssocID="{5FE285DE-B329-4563-BE14-34B5B28509DE}" presName="horzTwo" presStyleCnt="0"/>
      <dgm:spPr/>
    </dgm:pt>
  </dgm:ptLst>
  <dgm:cxnLst>
    <dgm:cxn modelId="{8D29E103-1623-4907-8804-58DD91EB9A7F}" type="presOf" srcId="{81E6CFDA-4C9F-488D-84FB-1BA6F5BAA80A}" destId="{8DB517A1-6CE6-4E5D-9A4B-9BEA42C8C81F}" srcOrd="0" destOrd="0" presId="urn:microsoft.com/office/officeart/2005/8/layout/hierarchy4"/>
    <dgm:cxn modelId="{8CA27004-A17D-45D9-BFA9-65A8B1C236CE}" type="presOf" srcId="{AA61A034-9F68-4557-A178-C207DC9A0FA1}" destId="{648B8E51-1D39-4CD6-A41A-C2DD34D0D18B}" srcOrd="0" destOrd="0" presId="urn:microsoft.com/office/officeart/2005/8/layout/hierarchy4"/>
    <dgm:cxn modelId="{3E2F5D0D-2179-4FAF-B6CC-23892FE94ED3}" srcId="{9D207FD2-813A-4338-943A-BEB638E6738C}" destId="{9585D7FC-E14A-4110-B857-0E3134F011EC}" srcOrd="3" destOrd="0" parTransId="{C5985166-C1AE-46FB-981E-3C3EC6FB8B10}" sibTransId="{E62781F1-0486-452C-B006-0384E7CB429D}"/>
    <dgm:cxn modelId="{54B53834-80FE-48DD-96FE-654B7F88ED18}" srcId="{9D207FD2-813A-4338-943A-BEB638E6738C}" destId="{81E6CFDA-4C9F-488D-84FB-1BA6F5BAA80A}" srcOrd="1" destOrd="0" parTransId="{3D84D851-373B-4561-B942-B67C29A862F4}" sibTransId="{BEBD2272-24C8-4621-A4CD-AABD2D7E68A7}"/>
    <dgm:cxn modelId="{75E8203B-3BB0-44FA-9D4D-2F8D6851D7F0}" type="presOf" srcId="{9D207FD2-813A-4338-943A-BEB638E6738C}" destId="{AD1EF242-E1B6-42E8-AD1B-EAB699E67D3A}" srcOrd="0" destOrd="0" presId="urn:microsoft.com/office/officeart/2005/8/layout/hierarchy4"/>
    <dgm:cxn modelId="{7B9B9660-3E4D-41E7-B9D3-7E292E677104}" srcId="{AA61A034-9F68-4557-A178-C207DC9A0FA1}" destId="{9D207FD2-813A-4338-943A-BEB638E6738C}" srcOrd="0" destOrd="0" parTransId="{C4F29096-9DCF-4E20-B327-C869E1F0F22F}" sibTransId="{CD00BF43-9E61-4839-A0B6-5F81EA705A22}"/>
    <dgm:cxn modelId="{0FCFB74C-FA1A-4394-8B9F-F5F9E0F51505}" srcId="{9D207FD2-813A-4338-943A-BEB638E6738C}" destId="{FC815B87-AAEC-434F-8031-B601D3D17F52}" srcOrd="0" destOrd="0" parTransId="{0DD16EE1-77E4-4B0F-B3CD-932011FEAB94}" sibTransId="{7ADE600C-C98A-4264-8DCF-D15C7A762892}"/>
    <dgm:cxn modelId="{6ADB8785-BB25-4026-9363-6C8BF64EEB91}" type="presOf" srcId="{5FE285DE-B329-4563-BE14-34B5B28509DE}" destId="{ED97B168-008B-4030-9949-5314D60C19CC}" srcOrd="0" destOrd="0" presId="urn:microsoft.com/office/officeart/2005/8/layout/hierarchy4"/>
    <dgm:cxn modelId="{5C9E75C9-F4B6-48DC-8E12-22598C31E657}" srcId="{9D207FD2-813A-4338-943A-BEB638E6738C}" destId="{5FE285DE-B329-4563-BE14-34B5B28509DE}" srcOrd="4" destOrd="0" parTransId="{35F2D5F3-0EEA-417D-8103-89B5C3B41CC3}" sibTransId="{B3AC60C8-4019-42D3-BE3B-B8F296B66AB0}"/>
    <dgm:cxn modelId="{AA1198D4-85FC-4AAE-8E9E-B4B6CFDB39EA}" type="presOf" srcId="{8B67B1A6-C197-4938-89B9-A3F659123671}" destId="{03E8FC92-B8F1-4181-979C-F68FE1A4D2AF}" srcOrd="0" destOrd="0" presId="urn:microsoft.com/office/officeart/2005/8/layout/hierarchy4"/>
    <dgm:cxn modelId="{767C1DE1-CE72-4B5D-8105-E4F52BBBACB6}" type="presOf" srcId="{FC815B87-AAEC-434F-8031-B601D3D17F52}" destId="{163BBDA9-F325-42AF-B014-6D5FA09990D1}" srcOrd="0" destOrd="0" presId="urn:microsoft.com/office/officeart/2005/8/layout/hierarchy4"/>
    <dgm:cxn modelId="{A372DDE4-5A43-484F-9160-4EFD5EFC09C3}" type="presOf" srcId="{9585D7FC-E14A-4110-B857-0E3134F011EC}" destId="{92CA09E1-43E7-40B3-A8FB-F333DBFBAAC2}" srcOrd="0" destOrd="0" presId="urn:microsoft.com/office/officeart/2005/8/layout/hierarchy4"/>
    <dgm:cxn modelId="{AFD636EB-B72E-4041-98FD-6A9F4C2B243B}" srcId="{9D207FD2-813A-4338-943A-BEB638E6738C}" destId="{8B67B1A6-C197-4938-89B9-A3F659123671}" srcOrd="2" destOrd="0" parTransId="{270E29E3-5964-4661-AADE-ABE86D4F9C29}" sibTransId="{FD8F7E2A-3E8D-450D-98B9-373C1513E623}"/>
    <dgm:cxn modelId="{5E87A09A-1EE8-45B0-BB45-A3474691E9E4}" type="presParOf" srcId="{648B8E51-1D39-4CD6-A41A-C2DD34D0D18B}" destId="{81B692FA-D120-406C-B2B9-02B1ACE6A2C4}" srcOrd="0" destOrd="0" presId="urn:microsoft.com/office/officeart/2005/8/layout/hierarchy4"/>
    <dgm:cxn modelId="{835566D3-38F0-46AC-BF4B-0E81A8449AC0}" type="presParOf" srcId="{81B692FA-D120-406C-B2B9-02B1ACE6A2C4}" destId="{AD1EF242-E1B6-42E8-AD1B-EAB699E67D3A}" srcOrd="0" destOrd="0" presId="urn:microsoft.com/office/officeart/2005/8/layout/hierarchy4"/>
    <dgm:cxn modelId="{103ADFF8-DAEB-4390-BF96-B80921D9B07A}" type="presParOf" srcId="{81B692FA-D120-406C-B2B9-02B1ACE6A2C4}" destId="{1AD63A16-B5E5-4A0A-99F7-9010BDD151BE}" srcOrd="1" destOrd="0" presId="urn:microsoft.com/office/officeart/2005/8/layout/hierarchy4"/>
    <dgm:cxn modelId="{E0E89A24-BAA6-4248-AB9D-F468C0DB7B5A}" type="presParOf" srcId="{81B692FA-D120-406C-B2B9-02B1ACE6A2C4}" destId="{0F3B8742-87F1-43F4-B42D-9D4BBB1B38BE}" srcOrd="2" destOrd="0" presId="urn:microsoft.com/office/officeart/2005/8/layout/hierarchy4"/>
    <dgm:cxn modelId="{887C7625-DFB6-4DEE-9CDC-23D7D6ACAD1E}" type="presParOf" srcId="{0F3B8742-87F1-43F4-B42D-9D4BBB1B38BE}" destId="{E61EDF43-B382-45B0-AF7A-A09B1275FE3B}" srcOrd="0" destOrd="0" presId="urn:microsoft.com/office/officeart/2005/8/layout/hierarchy4"/>
    <dgm:cxn modelId="{FB78EE78-5B14-4A3D-9068-AAB512E95D42}" type="presParOf" srcId="{E61EDF43-B382-45B0-AF7A-A09B1275FE3B}" destId="{163BBDA9-F325-42AF-B014-6D5FA09990D1}" srcOrd="0" destOrd="0" presId="urn:microsoft.com/office/officeart/2005/8/layout/hierarchy4"/>
    <dgm:cxn modelId="{653A1C3E-6E2D-4265-AE37-EFE81E13B301}" type="presParOf" srcId="{E61EDF43-B382-45B0-AF7A-A09B1275FE3B}" destId="{C161D9D6-EA52-4B78-A7DD-10A88CDB024D}" srcOrd="1" destOrd="0" presId="urn:microsoft.com/office/officeart/2005/8/layout/hierarchy4"/>
    <dgm:cxn modelId="{41F1BA56-7CF4-404F-950E-B30138D137A1}" type="presParOf" srcId="{0F3B8742-87F1-43F4-B42D-9D4BBB1B38BE}" destId="{AD621029-D328-47BC-BA5C-E6DEF6893255}" srcOrd="1" destOrd="0" presId="urn:microsoft.com/office/officeart/2005/8/layout/hierarchy4"/>
    <dgm:cxn modelId="{58AB16AD-75D1-4105-BC75-FAA960B928C3}" type="presParOf" srcId="{0F3B8742-87F1-43F4-B42D-9D4BBB1B38BE}" destId="{B2626934-A7A1-4261-B0E2-DAD3BB802053}" srcOrd="2" destOrd="0" presId="urn:microsoft.com/office/officeart/2005/8/layout/hierarchy4"/>
    <dgm:cxn modelId="{E49AD3D1-1080-4DE9-A9E1-B33E88E03559}" type="presParOf" srcId="{B2626934-A7A1-4261-B0E2-DAD3BB802053}" destId="{8DB517A1-6CE6-4E5D-9A4B-9BEA42C8C81F}" srcOrd="0" destOrd="0" presId="urn:microsoft.com/office/officeart/2005/8/layout/hierarchy4"/>
    <dgm:cxn modelId="{F035AF61-53D9-4D23-841C-B2739FC50E27}" type="presParOf" srcId="{B2626934-A7A1-4261-B0E2-DAD3BB802053}" destId="{B79BE255-EF03-4314-8FC4-FCA8D81F4250}" srcOrd="1" destOrd="0" presId="urn:microsoft.com/office/officeart/2005/8/layout/hierarchy4"/>
    <dgm:cxn modelId="{3854A0E0-05D3-4834-B59D-A0A42A45B050}" type="presParOf" srcId="{0F3B8742-87F1-43F4-B42D-9D4BBB1B38BE}" destId="{FA8C43DF-6965-4C12-B64F-FDA97413E7E3}" srcOrd="3" destOrd="0" presId="urn:microsoft.com/office/officeart/2005/8/layout/hierarchy4"/>
    <dgm:cxn modelId="{E31C0B2A-D062-4E4D-BEBC-72FEA289831C}" type="presParOf" srcId="{0F3B8742-87F1-43F4-B42D-9D4BBB1B38BE}" destId="{1A81FB4C-20DB-4BCE-90F3-383C148A2C63}" srcOrd="4" destOrd="0" presId="urn:microsoft.com/office/officeart/2005/8/layout/hierarchy4"/>
    <dgm:cxn modelId="{2CB44C70-7816-475F-8F41-2AF10A6196FD}" type="presParOf" srcId="{1A81FB4C-20DB-4BCE-90F3-383C148A2C63}" destId="{03E8FC92-B8F1-4181-979C-F68FE1A4D2AF}" srcOrd="0" destOrd="0" presId="urn:microsoft.com/office/officeart/2005/8/layout/hierarchy4"/>
    <dgm:cxn modelId="{341C7B26-5F95-4402-99B1-534836659804}" type="presParOf" srcId="{1A81FB4C-20DB-4BCE-90F3-383C148A2C63}" destId="{D37B41BD-632A-4FBF-AD2A-15D078F45BAE}" srcOrd="1" destOrd="0" presId="urn:microsoft.com/office/officeart/2005/8/layout/hierarchy4"/>
    <dgm:cxn modelId="{BD742CA4-288E-453B-A7EB-8D61C69AA4C4}" type="presParOf" srcId="{0F3B8742-87F1-43F4-B42D-9D4BBB1B38BE}" destId="{F900B030-280C-41FD-8D2F-D1F748B562C9}" srcOrd="5" destOrd="0" presId="urn:microsoft.com/office/officeart/2005/8/layout/hierarchy4"/>
    <dgm:cxn modelId="{AF7FC279-C309-4ACA-A638-FF76764DBEB0}" type="presParOf" srcId="{0F3B8742-87F1-43F4-B42D-9D4BBB1B38BE}" destId="{D52218EF-7DBF-4E5F-91D2-68BA0B22261B}" srcOrd="6" destOrd="0" presId="urn:microsoft.com/office/officeart/2005/8/layout/hierarchy4"/>
    <dgm:cxn modelId="{A6BC5A79-CDE2-4841-82C0-B012583CBF23}" type="presParOf" srcId="{D52218EF-7DBF-4E5F-91D2-68BA0B22261B}" destId="{92CA09E1-43E7-40B3-A8FB-F333DBFBAAC2}" srcOrd="0" destOrd="0" presId="urn:microsoft.com/office/officeart/2005/8/layout/hierarchy4"/>
    <dgm:cxn modelId="{08FFB305-2526-4B72-B5FE-B62FA3B44A14}" type="presParOf" srcId="{D52218EF-7DBF-4E5F-91D2-68BA0B22261B}" destId="{3B19D60B-9F32-4936-B62A-597183370A99}" srcOrd="1" destOrd="0" presId="urn:microsoft.com/office/officeart/2005/8/layout/hierarchy4"/>
    <dgm:cxn modelId="{796FF660-3522-4865-9080-16F021BAF009}" type="presParOf" srcId="{0F3B8742-87F1-43F4-B42D-9D4BBB1B38BE}" destId="{2542D041-9347-4676-9F69-91690E508BD6}" srcOrd="7" destOrd="0" presId="urn:microsoft.com/office/officeart/2005/8/layout/hierarchy4"/>
    <dgm:cxn modelId="{1EA543EB-C149-457A-86AD-3F0C94C0C785}" type="presParOf" srcId="{0F3B8742-87F1-43F4-B42D-9D4BBB1B38BE}" destId="{A1C925ED-728B-4AE6-9350-30C4847B8BA2}" srcOrd="8" destOrd="0" presId="urn:microsoft.com/office/officeart/2005/8/layout/hierarchy4"/>
    <dgm:cxn modelId="{50F15D2A-1859-4A6D-B1BD-70F7216EE163}" type="presParOf" srcId="{A1C925ED-728B-4AE6-9350-30C4847B8BA2}" destId="{ED97B168-008B-4030-9949-5314D60C19CC}" srcOrd="0" destOrd="0" presId="urn:microsoft.com/office/officeart/2005/8/layout/hierarchy4"/>
    <dgm:cxn modelId="{CF5240D9-001D-4CE4-AF57-245CB8A96030}" type="presParOf" srcId="{A1C925ED-728B-4AE6-9350-30C4847B8BA2}" destId="{3D9749F6-A01B-4338-9A9F-48FAD36AA2A3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F5E0923-8BF2-4E66-A678-47B14032513D}" type="doc">
      <dgm:prSet loTypeId="urn:microsoft.com/office/officeart/2005/8/layout/hList1" loCatId="list" qsTypeId="urn:microsoft.com/office/officeart/2005/8/quickstyle/simple4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D078A4C1-8C3B-4965-ABEA-BFC0CAAFD075}">
      <dgm:prSet/>
      <dgm:spPr/>
      <dgm:t>
        <a:bodyPr/>
        <a:lstStyle/>
        <a:p>
          <a:pPr rtl="0"/>
          <a:r>
            <a:rPr lang="en-US" b="1"/>
            <a:t>Every Title I school must have a School-Parent Compact, developed with and approved by parents.</a:t>
          </a:r>
          <a:endParaRPr lang="en-US"/>
        </a:p>
      </dgm:t>
    </dgm:pt>
    <dgm:pt modelId="{41B63F70-60F6-4FC5-A297-CD8EC66D3E33}" type="parTrans" cxnId="{F3B726F8-FA29-47AA-BF64-42058323540B}">
      <dgm:prSet/>
      <dgm:spPr/>
      <dgm:t>
        <a:bodyPr/>
        <a:lstStyle/>
        <a:p>
          <a:endParaRPr lang="en-US"/>
        </a:p>
      </dgm:t>
    </dgm:pt>
    <dgm:pt modelId="{88B5CC17-5F6B-4EB7-B22F-316BAC7CA1B3}" type="sibTrans" cxnId="{F3B726F8-FA29-47AA-BF64-42058323540B}">
      <dgm:prSet/>
      <dgm:spPr/>
      <dgm:t>
        <a:bodyPr/>
        <a:lstStyle/>
        <a:p>
          <a:endParaRPr lang="en-US"/>
        </a:p>
      </dgm:t>
    </dgm:pt>
    <dgm:pt modelId="{23DE6A17-F108-4BAD-AD63-7D03FF83A765}">
      <dgm:prSet/>
      <dgm:spPr/>
      <dgm:t>
        <a:bodyPr/>
        <a:lstStyle/>
        <a:p>
          <a:pPr rtl="0"/>
          <a:r>
            <a:rPr lang="en-US"/>
            <a:t>Compacts describe how the school and parents share responsibility for student achievement.</a:t>
          </a:r>
        </a:p>
      </dgm:t>
    </dgm:pt>
    <dgm:pt modelId="{1C515F8E-7B9B-4D9C-886A-77C32D1EB5D9}" type="parTrans" cxnId="{CA38D31A-C48C-4BB4-B7EA-9A40322C3EC7}">
      <dgm:prSet/>
      <dgm:spPr/>
      <dgm:t>
        <a:bodyPr/>
        <a:lstStyle/>
        <a:p>
          <a:endParaRPr lang="en-US"/>
        </a:p>
      </dgm:t>
    </dgm:pt>
    <dgm:pt modelId="{8187E2F0-9F53-421D-BD39-12A8CD546405}" type="sibTrans" cxnId="{CA38D31A-C48C-4BB4-B7EA-9A40322C3EC7}">
      <dgm:prSet/>
      <dgm:spPr/>
      <dgm:t>
        <a:bodyPr/>
        <a:lstStyle/>
        <a:p>
          <a:endParaRPr lang="en-US"/>
        </a:p>
      </dgm:t>
    </dgm:pt>
    <dgm:pt modelId="{15C53FBA-CBEF-49E5-96D6-F542FC4EC995}">
      <dgm:prSet/>
      <dgm:spPr/>
      <dgm:t>
        <a:bodyPr/>
        <a:lstStyle/>
        <a:p>
          <a:pPr rtl="0"/>
          <a:r>
            <a:rPr lang="en-US"/>
            <a:t>Nevada law requires the use of the Educational Involvement Accords as the school-parent compact.</a:t>
          </a:r>
        </a:p>
      </dgm:t>
    </dgm:pt>
    <dgm:pt modelId="{0E4D12D3-342C-45F5-AD76-CD88ABD6AC93}" type="parTrans" cxnId="{D4E18915-CB90-4949-912B-795EADCAC13D}">
      <dgm:prSet/>
      <dgm:spPr/>
      <dgm:t>
        <a:bodyPr/>
        <a:lstStyle/>
        <a:p>
          <a:endParaRPr lang="en-US"/>
        </a:p>
      </dgm:t>
    </dgm:pt>
    <dgm:pt modelId="{437ED657-51B8-4788-8B50-104E5ADCF7CE}" type="sibTrans" cxnId="{D4E18915-CB90-4949-912B-795EADCAC13D}">
      <dgm:prSet/>
      <dgm:spPr/>
      <dgm:t>
        <a:bodyPr/>
        <a:lstStyle/>
        <a:p>
          <a:endParaRPr lang="en-US"/>
        </a:p>
      </dgm:t>
    </dgm:pt>
    <dgm:pt modelId="{5B99642D-00D7-4A6E-B2A1-CBE946428D2F}">
      <dgm:prSet/>
      <dgm:spPr/>
      <dgm:t>
        <a:bodyPr/>
        <a:lstStyle/>
        <a:p>
          <a:pPr rtl="0"/>
          <a:r>
            <a:rPr lang="en-US"/>
            <a:t>Elementary schools - reviewed during parent/teacher conferences</a:t>
          </a:r>
        </a:p>
      </dgm:t>
    </dgm:pt>
    <dgm:pt modelId="{31DFCDC0-862D-42D1-9C18-C5DDC96F5909}" type="parTrans" cxnId="{C2F7EA26-6886-4BDA-BDD2-96E497A8A5B4}">
      <dgm:prSet/>
      <dgm:spPr/>
      <dgm:t>
        <a:bodyPr/>
        <a:lstStyle/>
        <a:p>
          <a:endParaRPr lang="en-US"/>
        </a:p>
      </dgm:t>
    </dgm:pt>
    <dgm:pt modelId="{3D6F1EF3-42F0-485E-95FC-1CE150B02C7C}" type="sibTrans" cxnId="{C2F7EA26-6886-4BDA-BDD2-96E497A8A5B4}">
      <dgm:prSet/>
      <dgm:spPr/>
      <dgm:t>
        <a:bodyPr/>
        <a:lstStyle/>
        <a:p>
          <a:endParaRPr lang="en-US"/>
        </a:p>
      </dgm:t>
    </dgm:pt>
    <dgm:pt modelId="{2FD8BF75-5A29-4DF2-8058-035294734F09}">
      <dgm:prSet/>
      <dgm:spPr/>
      <dgm:t>
        <a:bodyPr/>
        <a:lstStyle/>
        <a:p>
          <a:pPr rtl="0"/>
          <a:r>
            <a:rPr lang="en-US"/>
            <a:t>Middle and high schools – completed through online registration</a:t>
          </a:r>
        </a:p>
      </dgm:t>
    </dgm:pt>
    <dgm:pt modelId="{F4CA0F39-E413-43B8-8CA0-48435050B705}" type="parTrans" cxnId="{52E51E4A-C52B-4CBE-B361-9C91464C1DD9}">
      <dgm:prSet/>
      <dgm:spPr/>
      <dgm:t>
        <a:bodyPr/>
        <a:lstStyle/>
        <a:p>
          <a:endParaRPr lang="en-US"/>
        </a:p>
      </dgm:t>
    </dgm:pt>
    <dgm:pt modelId="{7600145D-1FE0-4CC9-BE9C-798C6BCC60CF}" type="sibTrans" cxnId="{52E51E4A-C52B-4CBE-B361-9C91464C1DD9}">
      <dgm:prSet/>
      <dgm:spPr/>
      <dgm:t>
        <a:bodyPr/>
        <a:lstStyle/>
        <a:p>
          <a:endParaRPr lang="en-US"/>
        </a:p>
      </dgm:t>
    </dgm:pt>
    <dgm:pt modelId="{47906B9D-0BC4-447C-BB52-2933CCB024C9}" type="pres">
      <dgm:prSet presAssocID="{3F5E0923-8BF2-4E66-A678-47B14032513D}" presName="Name0" presStyleCnt="0">
        <dgm:presLayoutVars>
          <dgm:dir/>
          <dgm:animLvl val="lvl"/>
          <dgm:resizeHandles val="exact"/>
        </dgm:presLayoutVars>
      </dgm:prSet>
      <dgm:spPr/>
    </dgm:pt>
    <dgm:pt modelId="{5183D256-4FBE-4E70-BEA5-D4D2329508DF}" type="pres">
      <dgm:prSet presAssocID="{D078A4C1-8C3B-4965-ABEA-BFC0CAAFD075}" presName="composite" presStyleCnt="0"/>
      <dgm:spPr/>
    </dgm:pt>
    <dgm:pt modelId="{A61D154F-29B2-4759-9B10-71CF48045CC8}" type="pres">
      <dgm:prSet presAssocID="{D078A4C1-8C3B-4965-ABEA-BFC0CAAFD075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D5F34F40-C499-47D1-9A11-4FD55AEF8FC4}" type="pres">
      <dgm:prSet presAssocID="{D078A4C1-8C3B-4965-ABEA-BFC0CAAFD075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D4E18915-CB90-4949-912B-795EADCAC13D}" srcId="{D078A4C1-8C3B-4965-ABEA-BFC0CAAFD075}" destId="{15C53FBA-CBEF-49E5-96D6-F542FC4EC995}" srcOrd="1" destOrd="0" parTransId="{0E4D12D3-342C-45F5-AD76-CD88ABD6AC93}" sibTransId="{437ED657-51B8-4788-8B50-104E5ADCF7CE}"/>
    <dgm:cxn modelId="{CA38D31A-C48C-4BB4-B7EA-9A40322C3EC7}" srcId="{D078A4C1-8C3B-4965-ABEA-BFC0CAAFD075}" destId="{23DE6A17-F108-4BAD-AD63-7D03FF83A765}" srcOrd="0" destOrd="0" parTransId="{1C515F8E-7B9B-4D9C-886A-77C32D1EB5D9}" sibTransId="{8187E2F0-9F53-421D-BD39-12A8CD546405}"/>
    <dgm:cxn modelId="{C2F7EA26-6886-4BDA-BDD2-96E497A8A5B4}" srcId="{D078A4C1-8C3B-4965-ABEA-BFC0CAAFD075}" destId="{5B99642D-00D7-4A6E-B2A1-CBE946428D2F}" srcOrd="2" destOrd="0" parTransId="{31DFCDC0-862D-42D1-9C18-C5DDC96F5909}" sibTransId="{3D6F1EF3-42F0-485E-95FC-1CE150B02C7C}"/>
    <dgm:cxn modelId="{52E51E4A-C52B-4CBE-B361-9C91464C1DD9}" srcId="{D078A4C1-8C3B-4965-ABEA-BFC0CAAFD075}" destId="{2FD8BF75-5A29-4DF2-8058-035294734F09}" srcOrd="3" destOrd="0" parTransId="{F4CA0F39-E413-43B8-8CA0-48435050B705}" sibTransId="{7600145D-1FE0-4CC9-BE9C-798C6BCC60CF}"/>
    <dgm:cxn modelId="{1A2BCE4E-C42B-45F3-9817-CE58EB4F0DF6}" type="presOf" srcId="{2FD8BF75-5A29-4DF2-8058-035294734F09}" destId="{D5F34F40-C499-47D1-9A11-4FD55AEF8FC4}" srcOrd="0" destOrd="3" presId="urn:microsoft.com/office/officeart/2005/8/layout/hList1"/>
    <dgm:cxn modelId="{D4629079-C645-430D-BAEC-2386562F1F1A}" type="presOf" srcId="{3F5E0923-8BF2-4E66-A678-47B14032513D}" destId="{47906B9D-0BC4-447C-BB52-2933CCB024C9}" srcOrd="0" destOrd="0" presId="urn:microsoft.com/office/officeart/2005/8/layout/hList1"/>
    <dgm:cxn modelId="{2A42787B-5D13-4751-A19F-91F8A2EA05BC}" type="presOf" srcId="{23DE6A17-F108-4BAD-AD63-7D03FF83A765}" destId="{D5F34F40-C499-47D1-9A11-4FD55AEF8FC4}" srcOrd="0" destOrd="0" presId="urn:microsoft.com/office/officeart/2005/8/layout/hList1"/>
    <dgm:cxn modelId="{F7BEE787-5717-47B1-B98D-FBCFA4C665DC}" type="presOf" srcId="{5B99642D-00D7-4A6E-B2A1-CBE946428D2F}" destId="{D5F34F40-C499-47D1-9A11-4FD55AEF8FC4}" srcOrd="0" destOrd="2" presId="urn:microsoft.com/office/officeart/2005/8/layout/hList1"/>
    <dgm:cxn modelId="{A3AC37ED-1D3A-444A-BB64-C95235BB3C92}" type="presOf" srcId="{15C53FBA-CBEF-49E5-96D6-F542FC4EC995}" destId="{D5F34F40-C499-47D1-9A11-4FD55AEF8FC4}" srcOrd="0" destOrd="1" presId="urn:microsoft.com/office/officeart/2005/8/layout/hList1"/>
    <dgm:cxn modelId="{F3B726F8-FA29-47AA-BF64-42058323540B}" srcId="{3F5E0923-8BF2-4E66-A678-47B14032513D}" destId="{D078A4C1-8C3B-4965-ABEA-BFC0CAAFD075}" srcOrd="0" destOrd="0" parTransId="{41B63F70-60F6-4FC5-A297-CD8EC66D3E33}" sibTransId="{88B5CC17-5F6B-4EB7-B22F-316BAC7CA1B3}"/>
    <dgm:cxn modelId="{D507F0FB-E6F9-46B3-9C19-EDA19B0D528C}" type="presOf" srcId="{D078A4C1-8C3B-4965-ABEA-BFC0CAAFD075}" destId="{A61D154F-29B2-4759-9B10-71CF48045CC8}" srcOrd="0" destOrd="0" presId="urn:microsoft.com/office/officeart/2005/8/layout/hList1"/>
    <dgm:cxn modelId="{2BEBC7EF-7E1B-4E91-BB0B-6676A20C17B9}" type="presParOf" srcId="{47906B9D-0BC4-447C-BB52-2933CCB024C9}" destId="{5183D256-4FBE-4E70-BEA5-D4D2329508DF}" srcOrd="0" destOrd="0" presId="urn:microsoft.com/office/officeart/2005/8/layout/hList1"/>
    <dgm:cxn modelId="{CE26358E-DD45-43B3-BFBE-5A4C40E293A7}" type="presParOf" srcId="{5183D256-4FBE-4E70-BEA5-D4D2329508DF}" destId="{A61D154F-29B2-4759-9B10-71CF48045CC8}" srcOrd="0" destOrd="0" presId="urn:microsoft.com/office/officeart/2005/8/layout/hList1"/>
    <dgm:cxn modelId="{F9B9C90C-38AB-449D-A30E-94D70B763E5B}" type="presParOf" srcId="{5183D256-4FBE-4E70-BEA5-D4D2329508DF}" destId="{D5F34F40-C499-47D1-9A11-4FD55AEF8FC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B49EC62-6AC7-4023-BCFF-AD328830706D}" type="doc">
      <dgm:prSet loTypeId="urn:microsoft.com/office/officeart/2005/8/layout/hList6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B7E9C81-F08A-4C8B-81F1-FF2E6C81EDA0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 b="1">
              <a:solidFill>
                <a:schemeClr val="tx1"/>
              </a:solidFill>
            </a:rPr>
            <a:t>District report card</a:t>
          </a:r>
        </a:p>
      </dgm:t>
    </dgm:pt>
    <dgm:pt modelId="{64DBB662-6DA5-4B46-8F92-CEFEFABAC61A}" type="parTrans" cxnId="{D4F2A994-CDC5-4B95-9F25-6F96E4CFF90C}">
      <dgm:prSet/>
      <dgm:spPr/>
      <dgm:t>
        <a:bodyPr/>
        <a:lstStyle/>
        <a:p>
          <a:endParaRPr lang="en-US"/>
        </a:p>
      </dgm:t>
    </dgm:pt>
    <dgm:pt modelId="{544E3BF0-664B-4489-AF79-ACFFD952D79F}" type="sibTrans" cxnId="{D4F2A994-CDC5-4B95-9F25-6F96E4CFF90C}">
      <dgm:prSet/>
      <dgm:spPr/>
      <dgm:t>
        <a:bodyPr/>
        <a:lstStyle/>
        <a:p>
          <a:endParaRPr lang="en-US"/>
        </a:p>
      </dgm:t>
    </dgm:pt>
    <dgm:pt modelId="{52DBFDC8-20A4-43A5-92B3-F77C1AA1BD70}">
      <dgm:prSet/>
      <dgm:spPr>
        <a:solidFill>
          <a:srgbClr val="34C6CE"/>
        </a:solidFill>
      </dgm:spPr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 b="1">
              <a:solidFill>
                <a:schemeClr val="tx1"/>
              </a:solidFill>
            </a:rPr>
            <a:t>English Learner (EL) placement</a:t>
          </a:r>
        </a:p>
      </dgm:t>
    </dgm:pt>
    <dgm:pt modelId="{605D67E9-B84F-4D65-A09A-8ADE05CBB451}" type="parTrans" cxnId="{1182B51B-47BE-4F1C-B333-C4E43DD73004}">
      <dgm:prSet/>
      <dgm:spPr/>
      <dgm:t>
        <a:bodyPr/>
        <a:lstStyle/>
        <a:p>
          <a:endParaRPr lang="en-US"/>
        </a:p>
      </dgm:t>
    </dgm:pt>
    <dgm:pt modelId="{6536EBF0-3691-4C62-812F-85C750C7C4BB}" type="sibTrans" cxnId="{1182B51B-47BE-4F1C-B333-C4E43DD73004}">
      <dgm:prSet/>
      <dgm:spPr/>
      <dgm:t>
        <a:bodyPr/>
        <a:lstStyle/>
        <a:p>
          <a:endParaRPr lang="en-US"/>
        </a:p>
      </dgm:t>
    </dgm:pt>
    <dgm:pt modelId="{914A0773-9D83-4E3D-8ADF-89B36723A988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 b="1">
              <a:solidFill>
                <a:schemeClr val="tx1"/>
              </a:solidFill>
            </a:rPr>
            <a:t>State or District policy on student participation in mandated assessments</a:t>
          </a:r>
        </a:p>
      </dgm:t>
    </dgm:pt>
    <dgm:pt modelId="{2540228F-1EBB-42B8-B001-ED1B7A5F5D6B}" type="parTrans" cxnId="{142AB8F2-446B-4585-A85E-33B2D46B7133}">
      <dgm:prSet/>
      <dgm:spPr/>
      <dgm:t>
        <a:bodyPr/>
        <a:lstStyle/>
        <a:p>
          <a:endParaRPr lang="en-US"/>
        </a:p>
      </dgm:t>
    </dgm:pt>
    <dgm:pt modelId="{CFFAB7FC-6B2C-4F73-AB33-A2304E3868EF}" type="sibTrans" cxnId="{142AB8F2-446B-4585-A85E-33B2D46B7133}">
      <dgm:prSet/>
      <dgm:spPr/>
      <dgm:t>
        <a:bodyPr/>
        <a:lstStyle/>
        <a:p>
          <a:endParaRPr lang="en-US"/>
        </a:p>
      </dgm:t>
    </dgm:pt>
    <dgm:pt modelId="{A0CBE783-736C-4CB5-8B6F-D2F446B12BA6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>
              <a:solidFill>
                <a:schemeClr val="tx1"/>
              </a:solidFill>
            </a:rPr>
            <a:t>Overall student achievement </a:t>
          </a:r>
        </a:p>
      </dgm:t>
    </dgm:pt>
    <dgm:pt modelId="{F3BA9345-4151-439D-9C67-9A49DCDEA092}" type="parTrans" cxnId="{D48E6725-5FE3-4794-BDA5-5E1747AA310B}">
      <dgm:prSet/>
      <dgm:spPr/>
      <dgm:t>
        <a:bodyPr/>
        <a:lstStyle/>
        <a:p>
          <a:endParaRPr lang="en-US"/>
        </a:p>
      </dgm:t>
    </dgm:pt>
    <dgm:pt modelId="{D90808A1-6313-487E-B109-BF7E6C99BE4B}" type="sibTrans" cxnId="{D48E6725-5FE3-4794-BDA5-5E1747AA310B}">
      <dgm:prSet/>
      <dgm:spPr/>
      <dgm:t>
        <a:bodyPr/>
        <a:lstStyle/>
        <a:p>
          <a:endParaRPr lang="en-US"/>
        </a:p>
      </dgm:t>
    </dgm:pt>
    <dgm:pt modelId="{BB06061C-69D1-4AC2-A48F-C2BFC313BD4D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>
              <a:solidFill>
                <a:schemeClr val="tx1"/>
              </a:solidFill>
            </a:rPr>
            <a:t>Achievement by category</a:t>
          </a:r>
        </a:p>
      </dgm:t>
    </dgm:pt>
    <dgm:pt modelId="{3C827C38-8824-4BA9-89C1-201D1156C640}" type="parTrans" cxnId="{5A1E7889-317D-4CF4-8720-98EB98FB83B8}">
      <dgm:prSet/>
      <dgm:spPr/>
      <dgm:t>
        <a:bodyPr/>
        <a:lstStyle/>
        <a:p>
          <a:endParaRPr lang="en-US"/>
        </a:p>
      </dgm:t>
    </dgm:pt>
    <dgm:pt modelId="{D6A5E9C9-ABD2-4C96-AB86-B347EF9BBE11}" type="sibTrans" cxnId="{5A1E7889-317D-4CF4-8720-98EB98FB83B8}">
      <dgm:prSet/>
      <dgm:spPr/>
      <dgm:t>
        <a:bodyPr/>
        <a:lstStyle/>
        <a:p>
          <a:endParaRPr lang="en-US"/>
        </a:p>
      </dgm:t>
    </dgm:pt>
    <dgm:pt modelId="{5322AA7A-5A9A-44A5-AB18-749F17F99711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>
              <a:solidFill>
                <a:schemeClr val="tx1"/>
              </a:solidFill>
            </a:rPr>
            <a:t>Graduation rates</a:t>
          </a:r>
        </a:p>
      </dgm:t>
    </dgm:pt>
    <dgm:pt modelId="{3C230FF3-8D6F-4139-A412-E74205DE5A5F}" type="parTrans" cxnId="{C671E0C7-461A-4883-88BB-7496100B8A6F}">
      <dgm:prSet/>
      <dgm:spPr/>
      <dgm:t>
        <a:bodyPr/>
        <a:lstStyle/>
        <a:p>
          <a:endParaRPr lang="en-US"/>
        </a:p>
      </dgm:t>
    </dgm:pt>
    <dgm:pt modelId="{7A4D2AE8-F726-4865-BF98-59DB2CE9620F}" type="sibTrans" cxnId="{C671E0C7-461A-4883-88BB-7496100B8A6F}">
      <dgm:prSet/>
      <dgm:spPr/>
      <dgm:t>
        <a:bodyPr/>
        <a:lstStyle/>
        <a:p>
          <a:endParaRPr lang="en-US"/>
        </a:p>
      </dgm:t>
    </dgm:pt>
    <dgm:pt modelId="{3CFE3824-66AD-4887-A265-34A716594721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>
              <a:solidFill>
                <a:schemeClr val="tx1"/>
              </a:solidFill>
            </a:rPr>
            <a:t>District performance</a:t>
          </a:r>
        </a:p>
      </dgm:t>
    </dgm:pt>
    <dgm:pt modelId="{674FF2F3-0EA2-453F-9E13-2F35664A2D02}" type="parTrans" cxnId="{5473D30B-F71F-4A0F-94C2-8DCF79BB7DE2}">
      <dgm:prSet/>
      <dgm:spPr/>
      <dgm:t>
        <a:bodyPr/>
        <a:lstStyle/>
        <a:p>
          <a:endParaRPr lang="en-US"/>
        </a:p>
      </dgm:t>
    </dgm:pt>
    <dgm:pt modelId="{D764E368-B0F4-41C7-80F9-DE13A3E97972}" type="sibTrans" cxnId="{5473D30B-F71F-4A0F-94C2-8DCF79BB7DE2}">
      <dgm:prSet/>
      <dgm:spPr/>
      <dgm:t>
        <a:bodyPr/>
        <a:lstStyle/>
        <a:p>
          <a:endParaRPr lang="en-US"/>
        </a:p>
      </dgm:t>
    </dgm:pt>
    <dgm:pt modelId="{E5F50C5C-31E9-4F47-95CB-28BC6C1E51AC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>
              <a:solidFill>
                <a:schemeClr val="tx1"/>
              </a:solidFill>
            </a:rPr>
            <a:t>Gender</a:t>
          </a:r>
        </a:p>
      </dgm:t>
    </dgm:pt>
    <dgm:pt modelId="{56615A8F-9C73-4938-B2EC-9782E0019348}" type="parTrans" cxnId="{A67624DD-627D-4708-8996-38A8EA4D6877}">
      <dgm:prSet/>
      <dgm:spPr/>
      <dgm:t>
        <a:bodyPr/>
        <a:lstStyle/>
        <a:p>
          <a:endParaRPr lang="en-US"/>
        </a:p>
      </dgm:t>
    </dgm:pt>
    <dgm:pt modelId="{8E14BD29-4576-4443-94CE-83F5A498F0FA}" type="sibTrans" cxnId="{A67624DD-627D-4708-8996-38A8EA4D6877}">
      <dgm:prSet/>
      <dgm:spPr/>
      <dgm:t>
        <a:bodyPr/>
        <a:lstStyle/>
        <a:p>
          <a:endParaRPr lang="en-US"/>
        </a:p>
      </dgm:t>
    </dgm:pt>
    <dgm:pt modelId="{62639FF1-E54B-4BB6-AE5D-44421BA91B04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>
              <a:solidFill>
                <a:schemeClr val="tx1"/>
              </a:solidFill>
            </a:rPr>
            <a:t>Etc.</a:t>
          </a:r>
        </a:p>
      </dgm:t>
    </dgm:pt>
    <dgm:pt modelId="{514549A0-DFA9-4EFF-8E3D-B1B7D0C10605}" type="parTrans" cxnId="{EF7CD82D-B67E-4ED9-BE62-93B2DB0D1C14}">
      <dgm:prSet/>
      <dgm:spPr/>
      <dgm:t>
        <a:bodyPr/>
        <a:lstStyle/>
        <a:p>
          <a:endParaRPr lang="en-US"/>
        </a:p>
      </dgm:t>
    </dgm:pt>
    <dgm:pt modelId="{A0AC0149-6F6F-4CDD-B312-8FDE9F6999FD}" type="sibTrans" cxnId="{EF7CD82D-B67E-4ED9-BE62-93B2DB0D1C14}">
      <dgm:prSet/>
      <dgm:spPr/>
      <dgm:t>
        <a:bodyPr/>
        <a:lstStyle/>
        <a:p>
          <a:endParaRPr lang="en-US"/>
        </a:p>
      </dgm:t>
    </dgm:pt>
    <dgm:pt modelId="{B4D6F73A-03EF-49A9-96D7-A057B2C1A4CC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>
              <a:solidFill>
                <a:schemeClr val="tx1"/>
              </a:solidFill>
            </a:rPr>
            <a:t>Achievement by school</a:t>
          </a:r>
        </a:p>
      </dgm:t>
    </dgm:pt>
    <dgm:pt modelId="{D7C98731-A24E-45C6-9E77-9A58167A5068}" type="parTrans" cxnId="{FCC58B56-38C3-452F-81F7-A513C12A0B58}">
      <dgm:prSet/>
      <dgm:spPr/>
      <dgm:t>
        <a:bodyPr/>
        <a:lstStyle/>
        <a:p>
          <a:endParaRPr lang="en-US"/>
        </a:p>
      </dgm:t>
    </dgm:pt>
    <dgm:pt modelId="{FE14E452-590A-43DD-AA06-8CE9ED0C700B}" type="sibTrans" cxnId="{FCC58B56-38C3-452F-81F7-A513C12A0B58}">
      <dgm:prSet/>
      <dgm:spPr/>
      <dgm:t>
        <a:bodyPr/>
        <a:lstStyle/>
        <a:p>
          <a:endParaRPr lang="en-US"/>
        </a:p>
      </dgm:t>
    </dgm:pt>
    <dgm:pt modelId="{A7EF3C59-8704-4360-8B74-B2EBE3EBCDEE}" type="pres">
      <dgm:prSet presAssocID="{FB49EC62-6AC7-4023-BCFF-AD328830706D}" presName="Name0" presStyleCnt="0">
        <dgm:presLayoutVars>
          <dgm:dir/>
          <dgm:resizeHandles val="exact"/>
        </dgm:presLayoutVars>
      </dgm:prSet>
      <dgm:spPr/>
    </dgm:pt>
    <dgm:pt modelId="{F805F95B-F4CE-4ED6-87DE-9904371BC3FE}" type="pres">
      <dgm:prSet presAssocID="{BB7E9C81-F08A-4C8B-81F1-FF2E6C81EDA0}" presName="node" presStyleLbl="node1" presStyleIdx="0" presStyleCnt="3">
        <dgm:presLayoutVars>
          <dgm:bulletEnabled val="1"/>
        </dgm:presLayoutVars>
      </dgm:prSet>
      <dgm:spPr/>
    </dgm:pt>
    <dgm:pt modelId="{1B60A05D-9B05-48BD-A4C5-4D92C9CC51FE}" type="pres">
      <dgm:prSet presAssocID="{544E3BF0-664B-4489-AF79-ACFFD952D79F}" presName="sibTrans" presStyleCnt="0"/>
      <dgm:spPr/>
    </dgm:pt>
    <dgm:pt modelId="{FC23BFF4-4514-4BCE-957C-2DFD71DAB2BF}" type="pres">
      <dgm:prSet presAssocID="{52DBFDC8-20A4-43A5-92B3-F77C1AA1BD70}" presName="node" presStyleLbl="node1" presStyleIdx="1" presStyleCnt="3">
        <dgm:presLayoutVars>
          <dgm:bulletEnabled val="1"/>
        </dgm:presLayoutVars>
      </dgm:prSet>
      <dgm:spPr/>
    </dgm:pt>
    <dgm:pt modelId="{C8F1EAED-0369-4630-B00D-FCEA3B82642C}" type="pres">
      <dgm:prSet presAssocID="{6536EBF0-3691-4C62-812F-85C750C7C4BB}" presName="sibTrans" presStyleCnt="0"/>
      <dgm:spPr/>
    </dgm:pt>
    <dgm:pt modelId="{257808D2-91D4-4B56-9022-80054A1A4689}" type="pres">
      <dgm:prSet presAssocID="{914A0773-9D83-4E3D-8ADF-89B36723A988}" presName="node" presStyleLbl="node1" presStyleIdx="2" presStyleCnt="3" custLinFactNeighborX="513" custLinFactNeighborY="931">
        <dgm:presLayoutVars>
          <dgm:bulletEnabled val="1"/>
        </dgm:presLayoutVars>
      </dgm:prSet>
      <dgm:spPr/>
    </dgm:pt>
  </dgm:ptLst>
  <dgm:cxnLst>
    <dgm:cxn modelId="{5473D30B-F71F-4A0F-94C2-8DCF79BB7DE2}" srcId="{BB06061C-69D1-4AC2-A48F-C2BFC313BD4D}" destId="{3CFE3824-66AD-4887-A265-34A716594721}" srcOrd="1" destOrd="0" parTransId="{674FF2F3-0EA2-453F-9E13-2F35664A2D02}" sibTransId="{D764E368-B0F4-41C7-80F9-DE13A3E97972}"/>
    <dgm:cxn modelId="{4F5FB116-9B01-4B9C-9E4C-6EE02E121AB8}" type="presOf" srcId="{5322AA7A-5A9A-44A5-AB18-749F17F99711}" destId="{F805F95B-F4CE-4ED6-87DE-9904371BC3FE}" srcOrd="0" destOrd="3" presId="urn:microsoft.com/office/officeart/2005/8/layout/hList6"/>
    <dgm:cxn modelId="{1182B51B-47BE-4F1C-B333-C4E43DD73004}" srcId="{FB49EC62-6AC7-4023-BCFF-AD328830706D}" destId="{52DBFDC8-20A4-43A5-92B3-F77C1AA1BD70}" srcOrd="1" destOrd="0" parTransId="{605D67E9-B84F-4D65-A09A-8ADE05CBB451}" sibTransId="{6536EBF0-3691-4C62-812F-85C750C7C4BB}"/>
    <dgm:cxn modelId="{D48E6725-5FE3-4794-BDA5-5E1747AA310B}" srcId="{BB7E9C81-F08A-4C8B-81F1-FF2E6C81EDA0}" destId="{A0CBE783-736C-4CB5-8B6F-D2F446B12BA6}" srcOrd="0" destOrd="0" parTransId="{F3BA9345-4151-439D-9C67-9A49DCDEA092}" sibTransId="{D90808A1-6313-487E-B109-BF7E6C99BE4B}"/>
    <dgm:cxn modelId="{EF7CD82D-B67E-4ED9-BE62-93B2DB0D1C14}" srcId="{BB06061C-69D1-4AC2-A48F-C2BFC313BD4D}" destId="{62639FF1-E54B-4BB6-AE5D-44421BA91B04}" srcOrd="3" destOrd="0" parTransId="{514549A0-DFA9-4EFF-8E3D-B1B7D0C10605}" sibTransId="{A0AC0149-6F6F-4CDD-B312-8FDE9F6999FD}"/>
    <dgm:cxn modelId="{DB09573A-D780-45D4-AF60-0E7879B64278}" type="presOf" srcId="{E5F50C5C-31E9-4F47-95CB-28BC6C1E51AC}" destId="{F805F95B-F4CE-4ED6-87DE-9904371BC3FE}" srcOrd="0" destOrd="5" presId="urn:microsoft.com/office/officeart/2005/8/layout/hList6"/>
    <dgm:cxn modelId="{9F3FAE60-2000-4F57-A139-379E07395CD8}" type="presOf" srcId="{52DBFDC8-20A4-43A5-92B3-F77C1AA1BD70}" destId="{FC23BFF4-4514-4BCE-957C-2DFD71DAB2BF}" srcOrd="0" destOrd="0" presId="urn:microsoft.com/office/officeart/2005/8/layout/hList6"/>
    <dgm:cxn modelId="{88970173-3FD5-4E20-B9C8-5EB0D3FCCAF5}" type="presOf" srcId="{FB49EC62-6AC7-4023-BCFF-AD328830706D}" destId="{A7EF3C59-8704-4360-8B74-B2EBE3EBCDEE}" srcOrd="0" destOrd="0" presId="urn:microsoft.com/office/officeart/2005/8/layout/hList6"/>
    <dgm:cxn modelId="{FCC58B56-38C3-452F-81F7-A513C12A0B58}" srcId="{BB7E9C81-F08A-4C8B-81F1-FF2E6C81EDA0}" destId="{B4D6F73A-03EF-49A9-96D7-A057B2C1A4CC}" srcOrd="2" destOrd="0" parTransId="{D7C98731-A24E-45C6-9E77-9A58167A5068}" sibTransId="{FE14E452-590A-43DD-AA06-8CE9ED0C700B}"/>
    <dgm:cxn modelId="{0BD30782-2028-4BB3-BEC3-6C22EE3D8D66}" type="presOf" srcId="{62639FF1-E54B-4BB6-AE5D-44421BA91B04}" destId="{F805F95B-F4CE-4ED6-87DE-9904371BC3FE}" srcOrd="0" destOrd="6" presId="urn:microsoft.com/office/officeart/2005/8/layout/hList6"/>
    <dgm:cxn modelId="{5A1E7889-317D-4CF4-8720-98EB98FB83B8}" srcId="{BB7E9C81-F08A-4C8B-81F1-FF2E6C81EDA0}" destId="{BB06061C-69D1-4AC2-A48F-C2BFC313BD4D}" srcOrd="1" destOrd="0" parTransId="{3C827C38-8824-4BA9-89C1-201D1156C640}" sibTransId="{D6A5E9C9-ABD2-4C96-AB86-B347EF9BBE11}"/>
    <dgm:cxn modelId="{D4F2A994-CDC5-4B95-9F25-6F96E4CFF90C}" srcId="{FB49EC62-6AC7-4023-BCFF-AD328830706D}" destId="{BB7E9C81-F08A-4C8B-81F1-FF2E6C81EDA0}" srcOrd="0" destOrd="0" parTransId="{64DBB662-6DA5-4B46-8F92-CEFEFABAC61A}" sibTransId="{544E3BF0-664B-4489-AF79-ACFFD952D79F}"/>
    <dgm:cxn modelId="{9F32FB9A-3E1D-4948-9033-338CF99DEC40}" type="presOf" srcId="{BB7E9C81-F08A-4C8B-81F1-FF2E6C81EDA0}" destId="{F805F95B-F4CE-4ED6-87DE-9904371BC3FE}" srcOrd="0" destOrd="0" presId="urn:microsoft.com/office/officeart/2005/8/layout/hList6"/>
    <dgm:cxn modelId="{464ADCAA-A388-40E6-BFC2-73A47736FBB1}" type="presOf" srcId="{BB06061C-69D1-4AC2-A48F-C2BFC313BD4D}" destId="{F805F95B-F4CE-4ED6-87DE-9904371BC3FE}" srcOrd="0" destOrd="2" presId="urn:microsoft.com/office/officeart/2005/8/layout/hList6"/>
    <dgm:cxn modelId="{EC3387B0-26BA-41B9-9209-293AC3AF0B0D}" type="presOf" srcId="{914A0773-9D83-4E3D-8ADF-89B36723A988}" destId="{257808D2-91D4-4B56-9022-80054A1A4689}" srcOrd="0" destOrd="0" presId="urn:microsoft.com/office/officeart/2005/8/layout/hList6"/>
    <dgm:cxn modelId="{D43BD8C1-28C8-47F7-9B71-FF4BB48A4668}" type="presOf" srcId="{B4D6F73A-03EF-49A9-96D7-A057B2C1A4CC}" destId="{F805F95B-F4CE-4ED6-87DE-9904371BC3FE}" srcOrd="0" destOrd="7" presId="urn:microsoft.com/office/officeart/2005/8/layout/hList6"/>
    <dgm:cxn modelId="{7CBB1DC3-ACDB-4D10-8FBE-E06E9A05B680}" type="presOf" srcId="{A0CBE783-736C-4CB5-8B6F-D2F446B12BA6}" destId="{F805F95B-F4CE-4ED6-87DE-9904371BC3FE}" srcOrd="0" destOrd="1" presId="urn:microsoft.com/office/officeart/2005/8/layout/hList6"/>
    <dgm:cxn modelId="{C671E0C7-461A-4883-88BB-7496100B8A6F}" srcId="{BB06061C-69D1-4AC2-A48F-C2BFC313BD4D}" destId="{5322AA7A-5A9A-44A5-AB18-749F17F99711}" srcOrd="0" destOrd="0" parTransId="{3C230FF3-8D6F-4139-A412-E74205DE5A5F}" sibTransId="{7A4D2AE8-F726-4865-BF98-59DB2CE9620F}"/>
    <dgm:cxn modelId="{784826CF-AFCD-4AFB-AF64-93A04BB81944}" type="presOf" srcId="{3CFE3824-66AD-4887-A265-34A716594721}" destId="{F805F95B-F4CE-4ED6-87DE-9904371BC3FE}" srcOrd="0" destOrd="4" presId="urn:microsoft.com/office/officeart/2005/8/layout/hList6"/>
    <dgm:cxn modelId="{A67624DD-627D-4708-8996-38A8EA4D6877}" srcId="{BB06061C-69D1-4AC2-A48F-C2BFC313BD4D}" destId="{E5F50C5C-31E9-4F47-95CB-28BC6C1E51AC}" srcOrd="2" destOrd="0" parTransId="{56615A8F-9C73-4938-B2EC-9782E0019348}" sibTransId="{8E14BD29-4576-4443-94CE-83F5A498F0FA}"/>
    <dgm:cxn modelId="{142AB8F2-446B-4585-A85E-33B2D46B7133}" srcId="{FB49EC62-6AC7-4023-BCFF-AD328830706D}" destId="{914A0773-9D83-4E3D-8ADF-89B36723A988}" srcOrd="2" destOrd="0" parTransId="{2540228F-1EBB-42B8-B001-ED1B7A5F5D6B}" sibTransId="{CFFAB7FC-6B2C-4F73-AB33-A2304E3868EF}"/>
    <dgm:cxn modelId="{F2743177-4FD5-44EE-83BE-EA8CFC9BFD2B}" type="presParOf" srcId="{A7EF3C59-8704-4360-8B74-B2EBE3EBCDEE}" destId="{F805F95B-F4CE-4ED6-87DE-9904371BC3FE}" srcOrd="0" destOrd="0" presId="urn:microsoft.com/office/officeart/2005/8/layout/hList6"/>
    <dgm:cxn modelId="{85E7AFB6-A131-4913-876B-C2C7EA06E1A2}" type="presParOf" srcId="{A7EF3C59-8704-4360-8B74-B2EBE3EBCDEE}" destId="{1B60A05D-9B05-48BD-A4C5-4D92C9CC51FE}" srcOrd="1" destOrd="0" presId="urn:microsoft.com/office/officeart/2005/8/layout/hList6"/>
    <dgm:cxn modelId="{C3263A42-7122-4EC3-AF0E-57341EEF8DE5}" type="presParOf" srcId="{A7EF3C59-8704-4360-8B74-B2EBE3EBCDEE}" destId="{FC23BFF4-4514-4BCE-957C-2DFD71DAB2BF}" srcOrd="2" destOrd="0" presId="urn:microsoft.com/office/officeart/2005/8/layout/hList6"/>
    <dgm:cxn modelId="{6E404091-53B9-40B6-B9E9-59247B38CAD1}" type="presParOf" srcId="{A7EF3C59-8704-4360-8B74-B2EBE3EBCDEE}" destId="{C8F1EAED-0369-4630-B00D-FCEA3B82642C}" srcOrd="3" destOrd="0" presId="urn:microsoft.com/office/officeart/2005/8/layout/hList6"/>
    <dgm:cxn modelId="{3EA4ACC8-1F65-44E9-8EFF-50A615F624B3}" type="presParOf" srcId="{A7EF3C59-8704-4360-8B74-B2EBE3EBCDEE}" destId="{257808D2-91D4-4B56-9022-80054A1A4689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B49EC62-6AC7-4023-BCFF-AD328830706D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B7E9C81-F08A-4C8B-81F1-FF2E6C81EDA0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 b="1"/>
            <a:t>Individual report card on your child’s progress</a:t>
          </a:r>
        </a:p>
      </dgm:t>
    </dgm:pt>
    <dgm:pt modelId="{64DBB662-6DA5-4B46-8F92-CEFEFABAC61A}" type="parTrans" cxnId="{D4F2A994-CDC5-4B95-9F25-6F96E4CFF90C}">
      <dgm:prSet/>
      <dgm:spPr/>
      <dgm:t>
        <a:bodyPr/>
        <a:lstStyle/>
        <a:p>
          <a:endParaRPr lang="en-US"/>
        </a:p>
      </dgm:t>
    </dgm:pt>
    <dgm:pt modelId="{544E3BF0-664B-4489-AF79-ACFFD952D79F}" type="sibTrans" cxnId="{D4F2A994-CDC5-4B95-9F25-6F96E4CFF90C}">
      <dgm:prSet/>
      <dgm:spPr/>
      <dgm:t>
        <a:bodyPr/>
        <a:lstStyle/>
        <a:p>
          <a:endParaRPr lang="en-US"/>
        </a:p>
      </dgm:t>
    </dgm:pt>
    <dgm:pt modelId="{52DBFDC8-20A4-43A5-92B3-F77C1AA1BD70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 b="1"/>
            <a:t>Information on State and local assessments</a:t>
          </a:r>
        </a:p>
      </dgm:t>
    </dgm:pt>
    <dgm:pt modelId="{605D67E9-B84F-4D65-A09A-8ADE05CBB451}" type="parTrans" cxnId="{1182B51B-47BE-4F1C-B333-C4E43DD73004}">
      <dgm:prSet/>
      <dgm:spPr/>
      <dgm:t>
        <a:bodyPr/>
        <a:lstStyle/>
        <a:p>
          <a:endParaRPr lang="en-US"/>
        </a:p>
      </dgm:t>
    </dgm:pt>
    <dgm:pt modelId="{6536EBF0-3691-4C62-812F-85C750C7C4BB}" type="sibTrans" cxnId="{1182B51B-47BE-4F1C-B333-C4E43DD73004}">
      <dgm:prSet/>
      <dgm:spPr/>
      <dgm:t>
        <a:bodyPr/>
        <a:lstStyle/>
        <a:p>
          <a:endParaRPr lang="en-US"/>
        </a:p>
      </dgm:t>
    </dgm:pt>
    <dgm:pt modelId="{1855AD93-DE96-419A-8A2B-037E81219C9B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 b="1"/>
            <a:t>Right of parents to become involved in the school’s programs and how to do so</a:t>
          </a:r>
        </a:p>
      </dgm:t>
    </dgm:pt>
    <dgm:pt modelId="{BD47AD92-6416-40F9-82E1-53711B428752}" type="parTrans" cxnId="{A9976D05-E893-4CC1-B2B5-088248766B45}">
      <dgm:prSet/>
      <dgm:spPr/>
      <dgm:t>
        <a:bodyPr/>
        <a:lstStyle/>
        <a:p>
          <a:endParaRPr lang="en-US"/>
        </a:p>
      </dgm:t>
    </dgm:pt>
    <dgm:pt modelId="{A2D2F042-A764-4D7B-BECE-6134952C5DCA}" type="sibTrans" cxnId="{A9976D05-E893-4CC1-B2B5-088248766B45}">
      <dgm:prSet/>
      <dgm:spPr/>
      <dgm:t>
        <a:bodyPr/>
        <a:lstStyle/>
        <a:p>
          <a:endParaRPr lang="en-US"/>
        </a:p>
      </dgm:t>
    </dgm:pt>
    <dgm:pt modelId="{7C5B3482-A039-4657-944A-AD42DBCDF9B4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/>
            <a:t>Subject matter assessed</a:t>
          </a:r>
        </a:p>
      </dgm:t>
    </dgm:pt>
    <dgm:pt modelId="{11028731-0432-474E-9B0B-69E0A3875483}" type="parTrans" cxnId="{B215CDF9-5991-4E39-8FA3-EAAB99C2A13A}">
      <dgm:prSet/>
      <dgm:spPr/>
      <dgm:t>
        <a:bodyPr/>
        <a:lstStyle/>
        <a:p>
          <a:endParaRPr lang="en-US"/>
        </a:p>
      </dgm:t>
    </dgm:pt>
    <dgm:pt modelId="{38C9F141-53DF-4494-8F0C-B5EB2294BE4F}" type="sibTrans" cxnId="{B215CDF9-5991-4E39-8FA3-EAAB99C2A13A}">
      <dgm:prSet/>
      <dgm:spPr/>
      <dgm:t>
        <a:bodyPr/>
        <a:lstStyle/>
        <a:p>
          <a:endParaRPr lang="en-US"/>
        </a:p>
      </dgm:t>
    </dgm:pt>
    <dgm:pt modelId="{939952B5-073A-4946-B61F-AC10FAE0E43D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/>
            <a:t>Purpose of the assessment</a:t>
          </a:r>
        </a:p>
      </dgm:t>
    </dgm:pt>
    <dgm:pt modelId="{937BA257-B523-48C2-8D3D-AA32F3D8D8CE}" type="parTrans" cxnId="{EF1B4281-4E7B-4E35-AF7A-BB25910A5F9B}">
      <dgm:prSet/>
      <dgm:spPr/>
      <dgm:t>
        <a:bodyPr/>
        <a:lstStyle/>
        <a:p>
          <a:endParaRPr lang="en-US"/>
        </a:p>
      </dgm:t>
    </dgm:pt>
    <dgm:pt modelId="{31BB7D61-0E4F-4384-BBB8-B456D43FE710}" type="sibTrans" cxnId="{EF1B4281-4E7B-4E35-AF7A-BB25910A5F9B}">
      <dgm:prSet/>
      <dgm:spPr/>
      <dgm:t>
        <a:bodyPr/>
        <a:lstStyle/>
        <a:p>
          <a:endParaRPr lang="en-US"/>
        </a:p>
      </dgm:t>
    </dgm:pt>
    <dgm:pt modelId="{6BD03FA2-DDCE-4879-B59F-EDF9531711D2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/>
            <a:t>Volunteering</a:t>
          </a:r>
        </a:p>
      </dgm:t>
    </dgm:pt>
    <dgm:pt modelId="{A45C5EAC-7960-422E-9FD4-00F3E2E15942}" type="parTrans" cxnId="{B3B55F3E-9893-41CB-B1C6-8DB4EC931DD3}">
      <dgm:prSet/>
      <dgm:spPr/>
      <dgm:t>
        <a:bodyPr/>
        <a:lstStyle/>
        <a:p>
          <a:endParaRPr lang="en-US"/>
        </a:p>
      </dgm:t>
    </dgm:pt>
    <dgm:pt modelId="{756E9C35-1CEC-49DE-BB35-7641527FDFCD}" type="sibTrans" cxnId="{B3B55F3E-9893-41CB-B1C6-8DB4EC931DD3}">
      <dgm:prSet/>
      <dgm:spPr/>
      <dgm:t>
        <a:bodyPr/>
        <a:lstStyle/>
        <a:p>
          <a:endParaRPr lang="en-US"/>
        </a:p>
      </dgm:t>
    </dgm:pt>
    <dgm:pt modelId="{3107663A-91FB-4172-8EA8-7D5D763CDFC0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/>
            <a:t>Flexible meetings</a:t>
          </a:r>
        </a:p>
      </dgm:t>
    </dgm:pt>
    <dgm:pt modelId="{C7D4412A-1658-4C60-B401-61981BE2726C}" type="parTrans" cxnId="{40608775-411B-4859-B5EE-E334FA1035FB}">
      <dgm:prSet/>
      <dgm:spPr/>
      <dgm:t>
        <a:bodyPr/>
        <a:lstStyle/>
        <a:p>
          <a:endParaRPr lang="en-US"/>
        </a:p>
      </dgm:t>
    </dgm:pt>
    <dgm:pt modelId="{361C9CB5-62E8-4528-B6EC-8DAE11B1CED4}" type="sibTrans" cxnId="{40608775-411B-4859-B5EE-E334FA1035FB}">
      <dgm:prSet/>
      <dgm:spPr/>
      <dgm:t>
        <a:bodyPr/>
        <a:lstStyle/>
        <a:p>
          <a:endParaRPr lang="en-US"/>
        </a:p>
      </dgm:t>
    </dgm:pt>
    <dgm:pt modelId="{0C9A37E6-E250-4151-B145-2E1BAB8E3945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/>
            <a:t>Monthly meetings</a:t>
          </a:r>
        </a:p>
      </dgm:t>
    </dgm:pt>
    <dgm:pt modelId="{75568AF6-4F86-4B8F-836A-BDFA39597DFA}" type="parTrans" cxnId="{E4D05FE1-EF31-4BB5-AD0B-38469CEABE81}">
      <dgm:prSet/>
      <dgm:spPr/>
      <dgm:t>
        <a:bodyPr/>
        <a:lstStyle/>
        <a:p>
          <a:endParaRPr lang="en-US"/>
        </a:p>
      </dgm:t>
    </dgm:pt>
    <dgm:pt modelId="{B80AB46D-91E4-4A3F-8D3C-FFD571DC8A7F}" type="sibTrans" cxnId="{E4D05FE1-EF31-4BB5-AD0B-38469CEABE81}">
      <dgm:prSet/>
      <dgm:spPr/>
      <dgm:t>
        <a:bodyPr/>
        <a:lstStyle/>
        <a:p>
          <a:endParaRPr lang="en-US"/>
        </a:p>
      </dgm:t>
    </dgm:pt>
    <dgm:pt modelId="{8AF41089-138E-40C0-94A6-91FC089B1F22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/>
            <a:t>Other</a:t>
          </a:r>
        </a:p>
      </dgm:t>
    </dgm:pt>
    <dgm:pt modelId="{4BFF4A85-05A1-416D-9A9A-19E7FE207F35}" type="parTrans" cxnId="{FC057907-4F78-4445-8DBE-F18A2F306C6F}">
      <dgm:prSet/>
      <dgm:spPr/>
      <dgm:t>
        <a:bodyPr/>
        <a:lstStyle/>
        <a:p>
          <a:endParaRPr lang="en-US"/>
        </a:p>
      </dgm:t>
    </dgm:pt>
    <dgm:pt modelId="{54FED1B9-8901-494B-A5BE-3E1F83B6E3A5}" type="sibTrans" cxnId="{FC057907-4F78-4445-8DBE-F18A2F306C6F}">
      <dgm:prSet/>
      <dgm:spPr/>
      <dgm:t>
        <a:bodyPr/>
        <a:lstStyle/>
        <a:p>
          <a:endParaRPr lang="en-US"/>
        </a:p>
      </dgm:t>
    </dgm:pt>
    <dgm:pt modelId="{CF0B9D2B-193B-47C5-BA6A-ADBD91F08AD9}" type="pres">
      <dgm:prSet presAssocID="{FB49EC62-6AC7-4023-BCFF-AD328830706D}" presName="linear" presStyleCnt="0">
        <dgm:presLayoutVars>
          <dgm:dir/>
          <dgm:animLvl val="lvl"/>
          <dgm:resizeHandles val="exact"/>
        </dgm:presLayoutVars>
      </dgm:prSet>
      <dgm:spPr/>
    </dgm:pt>
    <dgm:pt modelId="{FC20D528-0FAF-4CA9-9B5A-CDEA83C15F2D}" type="pres">
      <dgm:prSet presAssocID="{BB7E9C81-F08A-4C8B-81F1-FF2E6C81EDA0}" presName="parentLin" presStyleCnt="0"/>
      <dgm:spPr/>
    </dgm:pt>
    <dgm:pt modelId="{CEAADF90-5A3C-47A6-9AAB-00C5390BF52B}" type="pres">
      <dgm:prSet presAssocID="{BB7E9C81-F08A-4C8B-81F1-FF2E6C81EDA0}" presName="parentLeftMargin" presStyleLbl="node1" presStyleIdx="0" presStyleCnt="3"/>
      <dgm:spPr/>
    </dgm:pt>
    <dgm:pt modelId="{5269417C-79B1-4A83-AAA3-CE204B652A07}" type="pres">
      <dgm:prSet presAssocID="{BB7E9C81-F08A-4C8B-81F1-FF2E6C81EDA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5384C24-11BC-4E72-B8A8-3A3CE0D5D40B}" type="pres">
      <dgm:prSet presAssocID="{BB7E9C81-F08A-4C8B-81F1-FF2E6C81EDA0}" presName="negativeSpace" presStyleCnt="0"/>
      <dgm:spPr/>
    </dgm:pt>
    <dgm:pt modelId="{565C45D4-5E7B-4720-89DB-423370BAB91D}" type="pres">
      <dgm:prSet presAssocID="{BB7E9C81-F08A-4C8B-81F1-FF2E6C81EDA0}" presName="childText" presStyleLbl="conFgAcc1" presStyleIdx="0" presStyleCnt="3">
        <dgm:presLayoutVars>
          <dgm:bulletEnabled val="1"/>
        </dgm:presLayoutVars>
      </dgm:prSet>
      <dgm:spPr/>
    </dgm:pt>
    <dgm:pt modelId="{664589CF-2A22-4C81-BDA3-0D20A707A87C}" type="pres">
      <dgm:prSet presAssocID="{544E3BF0-664B-4489-AF79-ACFFD952D79F}" presName="spaceBetweenRectangles" presStyleCnt="0"/>
      <dgm:spPr/>
    </dgm:pt>
    <dgm:pt modelId="{C883E673-47D5-490E-84A6-F8EE0F349CFA}" type="pres">
      <dgm:prSet presAssocID="{52DBFDC8-20A4-43A5-92B3-F77C1AA1BD70}" presName="parentLin" presStyleCnt="0"/>
      <dgm:spPr/>
    </dgm:pt>
    <dgm:pt modelId="{82EA465F-FCA3-4274-8D84-B6DB9776FFC1}" type="pres">
      <dgm:prSet presAssocID="{52DBFDC8-20A4-43A5-92B3-F77C1AA1BD70}" presName="parentLeftMargin" presStyleLbl="node1" presStyleIdx="0" presStyleCnt="3"/>
      <dgm:spPr/>
    </dgm:pt>
    <dgm:pt modelId="{7F7A0BAA-3AF6-428E-BF29-C1BF72DDADCA}" type="pres">
      <dgm:prSet presAssocID="{52DBFDC8-20A4-43A5-92B3-F77C1AA1BD7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88A5055-5F84-4A5E-9114-1697D69BBA6C}" type="pres">
      <dgm:prSet presAssocID="{52DBFDC8-20A4-43A5-92B3-F77C1AA1BD70}" presName="negativeSpace" presStyleCnt="0"/>
      <dgm:spPr/>
    </dgm:pt>
    <dgm:pt modelId="{0C879F62-BED3-4922-84C7-8FE501579A47}" type="pres">
      <dgm:prSet presAssocID="{52DBFDC8-20A4-43A5-92B3-F77C1AA1BD70}" presName="childText" presStyleLbl="conFgAcc1" presStyleIdx="1" presStyleCnt="3">
        <dgm:presLayoutVars>
          <dgm:bulletEnabled val="1"/>
        </dgm:presLayoutVars>
      </dgm:prSet>
      <dgm:spPr/>
    </dgm:pt>
    <dgm:pt modelId="{8CB72205-237C-42F8-A07D-2B83FE317062}" type="pres">
      <dgm:prSet presAssocID="{6536EBF0-3691-4C62-812F-85C750C7C4BB}" presName="spaceBetweenRectangles" presStyleCnt="0"/>
      <dgm:spPr/>
    </dgm:pt>
    <dgm:pt modelId="{D8783FCE-4ED6-44FF-BD00-FEF379D0AE89}" type="pres">
      <dgm:prSet presAssocID="{1855AD93-DE96-419A-8A2B-037E81219C9B}" presName="parentLin" presStyleCnt="0"/>
      <dgm:spPr/>
    </dgm:pt>
    <dgm:pt modelId="{38F37B3C-73C0-4DB5-AD75-E272D3D86D9D}" type="pres">
      <dgm:prSet presAssocID="{1855AD93-DE96-419A-8A2B-037E81219C9B}" presName="parentLeftMargin" presStyleLbl="node1" presStyleIdx="1" presStyleCnt="3"/>
      <dgm:spPr/>
    </dgm:pt>
    <dgm:pt modelId="{6A1618AD-71A2-4A29-800D-3CDBD1F0D85E}" type="pres">
      <dgm:prSet presAssocID="{1855AD93-DE96-419A-8A2B-037E81219C9B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EB9ADFAD-210B-4313-A315-E6A885F65708}" type="pres">
      <dgm:prSet presAssocID="{1855AD93-DE96-419A-8A2B-037E81219C9B}" presName="negativeSpace" presStyleCnt="0"/>
      <dgm:spPr/>
    </dgm:pt>
    <dgm:pt modelId="{CB3D8061-F991-4747-A134-1001258DA60F}" type="pres">
      <dgm:prSet presAssocID="{1855AD93-DE96-419A-8A2B-037E81219C9B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9976D05-E893-4CC1-B2B5-088248766B45}" srcId="{FB49EC62-6AC7-4023-BCFF-AD328830706D}" destId="{1855AD93-DE96-419A-8A2B-037E81219C9B}" srcOrd="2" destOrd="0" parTransId="{BD47AD92-6416-40F9-82E1-53711B428752}" sibTransId="{A2D2F042-A764-4D7B-BECE-6134952C5DCA}"/>
    <dgm:cxn modelId="{FC057907-4F78-4445-8DBE-F18A2F306C6F}" srcId="{1855AD93-DE96-419A-8A2B-037E81219C9B}" destId="{8AF41089-138E-40C0-94A6-91FC089B1F22}" srcOrd="3" destOrd="0" parTransId="{4BFF4A85-05A1-416D-9A9A-19E7FE207F35}" sibTransId="{54FED1B9-8901-494B-A5BE-3E1F83B6E3A5}"/>
    <dgm:cxn modelId="{1182B51B-47BE-4F1C-B333-C4E43DD73004}" srcId="{FB49EC62-6AC7-4023-BCFF-AD328830706D}" destId="{52DBFDC8-20A4-43A5-92B3-F77C1AA1BD70}" srcOrd="1" destOrd="0" parTransId="{605D67E9-B84F-4D65-A09A-8ADE05CBB451}" sibTransId="{6536EBF0-3691-4C62-812F-85C750C7C4BB}"/>
    <dgm:cxn modelId="{676CC735-457E-4D0C-91EE-1713B6143EB1}" type="presOf" srcId="{7C5B3482-A039-4657-944A-AD42DBCDF9B4}" destId="{0C879F62-BED3-4922-84C7-8FE501579A47}" srcOrd="0" destOrd="0" presId="urn:microsoft.com/office/officeart/2005/8/layout/list1"/>
    <dgm:cxn modelId="{A18DD539-CC82-4D5C-BC49-A7CFBD0BF0A8}" type="presOf" srcId="{1855AD93-DE96-419A-8A2B-037E81219C9B}" destId="{6A1618AD-71A2-4A29-800D-3CDBD1F0D85E}" srcOrd="1" destOrd="0" presId="urn:microsoft.com/office/officeart/2005/8/layout/list1"/>
    <dgm:cxn modelId="{B3B55F3E-9893-41CB-B1C6-8DB4EC931DD3}" srcId="{1855AD93-DE96-419A-8A2B-037E81219C9B}" destId="{6BD03FA2-DDCE-4879-B59F-EDF9531711D2}" srcOrd="0" destOrd="0" parTransId="{A45C5EAC-7960-422E-9FD4-00F3E2E15942}" sibTransId="{756E9C35-1CEC-49DE-BB35-7641527FDFCD}"/>
    <dgm:cxn modelId="{CAE37A64-ACD7-4348-96A9-9B84568E93F3}" type="presOf" srcId="{52DBFDC8-20A4-43A5-92B3-F77C1AA1BD70}" destId="{7F7A0BAA-3AF6-428E-BF29-C1BF72DDADCA}" srcOrd="1" destOrd="0" presId="urn:microsoft.com/office/officeart/2005/8/layout/list1"/>
    <dgm:cxn modelId="{43F9FE48-4CF5-48BC-B37C-58C0E7181DDE}" type="presOf" srcId="{52DBFDC8-20A4-43A5-92B3-F77C1AA1BD70}" destId="{82EA465F-FCA3-4274-8D84-B6DB9776FFC1}" srcOrd="0" destOrd="0" presId="urn:microsoft.com/office/officeart/2005/8/layout/list1"/>
    <dgm:cxn modelId="{2F3A4E69-0844-4F12-9DC4-28B63DCB537D}" type="presOf" srcId="{BB7E9C81-F08A-4C8B-81F1-FF2E6C81EDA0}" destId="{5269417C-79B1-4A83-AAA3-CE204B652A07}" srcOrd="1" destOrd="0" presId="urn:microsoft.com/office/officeart/2005/8/layout/list1"/>
    <dgm:cxn modelId="{3642DC6B-16F7-451B-9436-ABB25078E8CA}" type="presOf" srcId="{1855AD93-DE96-419A-8A2B-037E81219C9B}" destId="{38F37B3C-73C0-4DB5-AD75-E272D3D86D9D}" srcOrd="0" destOrd="0" presId="urn:microsoft.com/office/officeart/2005/8/layout/list1"/>
    <dgm:cxn modelId="{54996C50-1073-41FB-826B-20C87F9477C0}" type="presOf" srcId="{939952B5-073A-4946-B61F-AC10FAE0E43D}" destId="{0C879F62-BED3-4922-84C7-8FE501579A47}" srcOrd="0" destOrd="1" presId="urn:microsoft.com/office/officeart/2005/8/layout/list1"/>
    <dgm:cxn modelId="{40608775-411B-4859-B5EE-E334FA1035FB}" srcId="{1855AD93-DE96-419A-8A2B-037E81219C9B}" destId="{3107663A-91FB-4172-8EA8-7D5D763CDFC0}" srcOrd="1" destOrd="0" parTransId="{C7D4412A-1658-4C60-B401-61981BE2726C}" sibTransId="{361C9CB5-62E8-4528-B6EC-8DAE11B1CED4}"/>
    <dgm:cxn modelId="{F0933577-56E9-4FEB-89D7-8D5C23C4647E}" type="presOf" srcId="{6BD03FA2-DDCE-4879-B59F-EDF9531711D2}" destId="{CB3D8061-F991-4747-A134-1001258DA60F}" srcOrd="0" destOrd="0" presId="urn:microsoft.com/office/officeart/2005/8/layout/list1"/>
    <dgm:cxn modelId="{EF1B4281-4E7B-4E35-AF7A-BB25910A5F9B}" srcId="{52DBFDC8-20A4-43A5-92B3-F77C1AA1BD70}" destId="{939952B5-073A-4946-B61F-AC10FAE0E43D}" srcOrd="1" destOrd="0" parTransId="{937BA257-B523-48C2-8D3D-AA32F3D8D8CE}" sibTransId="{31BB7D61-0E4F-4384-BBB8-B456D43FE710}"/>
    <dgm:cxn modelId="{D4F2A994-CDC5-4B95-9F25-6F96E4CFF90C}" srcId="{FB49EC62-6AC7-4023-BCFF-AD328830706D}" destId="{BB7E9C81-F08A-4C8B-81F1-FF2E6C81EDA0}" srcOrd="0" destOrd="0" parTransId="{64DBB662-6DA5-4B46-8F92-CEFEFABAC61A}" sibTransId="{544E3BF0-664B-4489-AF79-ACFFD952D79F}"/>
    <dgm:cxn modelId="{03B5C0AD-3827-417F-B098-3A3CDAEAFEEA}" type="presOf" srcId="{FB49EC62-6AC7-4023-BCFF-AD328830706D}" destId="{CF0B9D2B-193B-47C5-BA6A-ADBD91F08AD9}" srcOrd="0" destOrd="0" presId="urn:microsoft.com/office/officeart/2005/8/layout/list1"/>
    <dgm:cxn modelId="{89FFADB9-562F-4884-B775-DA83C126B465}" type="presOf" srcId="{0C9A37E6-E250-4151-B145-2E1BAB8E3945}" destId="{CB3D8061-F991-4747-A134-1001258DA60F}" srcOrd="0" destOrd="2" presId="urn:microsoft.com/office/officeart/2005/8/layout/list1"/>
    <dgm:cxn modelId="{DCAFB2D2-1A76-4B99-8B7F-3FEC18433430}" type="presOf" srcId="{BB7E9C81-F08A-4C8B-81F1-FF2E6C81EDA0}" destId="{CEAADF90-5A3C-47A6-9AAB-00C5390BF52B}" srcOrd="0" destOrd="0" presId="urn:microsoft.com/office/officeart/2005/8/layout/list1"/>
    <dgm:cxn modelId="{E4D05FE1-EF31-4BB5-AD0B-38469CEABE81}" srcId="{1855AD93-DE96-419A-8A2B-037E81219C9B}" destId="{0C9A37E6-E250-4151-B145-2E1BAB8E3945}" srcOrd="2" destOrd="0" parTransId="{75568AF6-4F86-4B8F-836A-BDFA39597DFA}" sibTransId="{B80AB46D-91E4-4A3F-8D3C-FFD571DC8A7F}"/>
    <dgm:cxn modelId="{B215CDF9-5991-4E39-8FA3-EAAB99C2A13A}" srcId="{52DBFDC8-20A4-43A5-92B3-F77C1AA1BD70}" destId="{7C5B3482-A039-4657-944A-AD42DBCDF9B4}" srcOrd="0" destOrd="0" parTransId="{11028731-0432-474E-9B0B-69E0A3875483}" sibTransId="{38C9F141-53DF-4494-8F0C-B5EB2294BE4F}"/>
    <dgm:cxn modelId="{578725FB-5081-4308-B268-D4B7AAF0A2F6}" type="presOf" srcId="{3107663A-91FB-4172-8EA8-7D5D763CDFC0}" destId="{CB3D8061-F991-4747-A134-1001258DA60F}" srcOrd="0" destOrd="1" presId="urn:microsoft.com/office/officeart/2005/8/layout/list1"/>
    <dgm:cxn modelId="{E65772FF-D4FA-4909-8987-84C473808A85}" type="presOf" srcId="{8AF41089-138E-40C0-94A6-91FC089B1F22}" destId="{CB3D8061-F991-4747-A134-1001258DA60F}" srcOrd="0" destOrd="3" presId="urn:microsoft.com/office/officeart/2005/8/layout/list1"/>
    <dgm:cxn modelId="{458E880F-AAF2-46E3-91F4-5529A623A238}" type="presParOf" srcId="{CF0B9D2B-193B-47C5-BA6A-ADBD91F08AD9}" destId="{FC20D528-0FAF-4CA9-9B5A-CDEA83C15F2D}" srcOrd="0" destOrd="0" presId="urn:microsoft.com/office/officeart/2005/8/layout/list1"/>
    <dgm:cxn modelId="{23AF77A5-A43B-4AB0-9E57-F82F182161D9}" type="presParOf" srcId="{FC20D528-0FAF-4CA9-9B5A-CDEA83C15F2D}" destId="{CEAADF90-5A3C-47A6-9AAB-00C5390BF52B}" srcOrd="0" destOrd="0" presId="urn:microsoft.com/office/officeart/2005/8/layout/list1"/>
    <dgm:cxn modelId="{A23FC79A-60A6-4C23-B5CC-8ED59C3255F9}" type="presParOf" srcId="{FC20D528-0FAF-4CA9-9B5A-CDEA83C15F2D}" destId="{5269417C-79B1-4A83-AAA3-CE204B652A07}" srcOrd="1" destOrd="0" presId="urn:microsoft.com/office/officeart/2005/8/layout/list1"/>
    <dgm:cxn modelId="{6C0C75F3-601A-4026-AF22-916F793988A5}" type="presParOf" srcId="{CF0B9D2B-193B-47C5-BA6A-ADBD91F08AD9}" destId="{65384C24-11BC-4E72-B8A8-3A3CE0D5D40B}" srcOrd="1" destOrd="0" presId="urn:microsoft.com/office/officeart/2005/8/layout/list1"/>
    <dgm:cxn modelId="{0938E5C9-CAAF-4257-94FA-F61BF571E8EC}" type="presParOf" srcId="{CF0B9D2B-193B-47C5-BA6A-ADBD91F08AD9}" destId="{565C45D4-5E7B-4720-89DB-423370BAB91D}" srcOrd="2" destOrd="0" presId="urn:microsoft.com/office/officeart/2005/8/layout/list1"/>
    <dgm:cxn modelId="{9FCA8EEC-600A-4D09-BA78-552E1DD7A898}" type="presParOf" srcId="{CF0B9D2B-193B-47C5-BA6A-ADBD91F08AD9}" destId="{664589CF-2A22-4C81-BDA3-0D20A707A87C}" srcOrd="3" destOrd="0" presId="urn:microsoft.com/office/officeart/2005/8/layout/list1"/>
    <dgm:cxn modelId="{8917DC7C-B33B-48D9-8698-450AFF0BAE25}" type="presParOf" srcId="{CF0B9D2B-193B-47C5-BA6A-ADBD91F08AD9}" destId="{C883E673-47D5-490E-84A6-F8EE0F349CFA}" srcOrd="4" destOrd="0" presId="urn:microsoft.com/office/officeart/2005/8/layout/list1"/>
    <dgm:cxn modelId="{8BED5E0D-0B72-42B7-9A00-FD6AF9C885F8}" type="presParOf" srcId="{C883E673-47D5-490E-84A6-F8EE0F349CFA}" destId="{82EA465F-FCA3-4274-8D84-B6DB9776FFC1}" srcOrd="0" destOrd="0" presId="urn:microsoft.com/office/officeart/2005/8/layout/list1"/>
    <dgm:cxn modelId="{A1144B8E-CC55-493D-A4E1-A2E8CDA8A92D}" type="presParOf" srcId="{C883E673-47D5-490E-84A6-F8EE0F349CFA}" destId="{7F7A0BAA-3AF6-428E-BF29-C1BF72DDADCA}" srcOrd="1" destOrd="0" presId="urn:microsoft.com/office/officeart/2005/8/layout/list1"/>
    <dgm:cxn modelId="{8B71EB12-D5AA-4AA0-B8FD-BA1C7FBCE15E}" type="presParOf" srcId="{CF0B9D2B-193B-47C5-BA6A-ADBD91F08AD9}" destId="{888A5055-5F84-4A5E-9114-1697D69BBA6C}" srcOrd="5" destOrd="0" presId="urn:microsoft.com/office/officeart/2005/8/layout/list1"/>
    <dgm:cxn modelId="{338F3926-FC3E-4967-B4F2-55E17823C699}" type="presParOf" srcId="{CF0B9D2B-193B-47C5-BA6A-ADBD91F08AD9}" destId="{0C879F62-BED3-4922-84C7-8FE501579A47}" srcOrd="6" destOrd="0" presId="urn:microsoft.com/office/officeart/2005/8/layout/list1"/>
    <dgm:cxn modelId="{C0FDF6DF-D6C8-422C-8974-5B3C8A6402F7}" type="presParOf" srcId="{CF0B9D2B-193B-47C5-BA6A-ADBD91F08AD9}" destId="{8CB72205-237C-42F8-A07D-2B83FE317062}" srcOrd="7" destOrd="0" presId="urn:microsoft.com/office/officeart/2005/8/layout/list1"/>
    <dgm:cxn modelId="{80B9B931-C7C0-4DA0-957D-546934CD266E}" type="presParOf" srcId="{CF0B9D2B-193B-47C5-BA6A-ADBD91F08AD9}" destId="{D8783FCE-4ED6-44FF-BD00-FEF379D0AE89}" srcOrd="8" destOrd="0" presId="urn:microsoft.com/office/officeart/2005/8/layout/list1"/>
    <dgm:cxn modelId="{F86BE659-AF44-415F-B296-AC478756C9E0}" type="presParOf" srcId="{D8783FCE-4ED6-44FF-BD00-FEF379D0AE89}" destId="{38F37B3C-73C0-4DB5-AD75-E272D3D86D9D}" srcOrd="0" destOrd="0" presId="urn:microsoft.com/office/officeart/2005/8/layout/list1"/>
    <dgm:cxn modelId="{8150253F-3B0F-4485-9503-7EC0B87418D6}" type="presParOf" srcId="{D8783FCE-4ED6-44FF-BD00-FEF379D0AE89}" destId="{6A1618AD-71A2-4A29-800D-3CDBD1F0D85E}" srcOrd="1" destOrd="0" presId="urn:microsoft.com/office/officeart/2005/8/layout/list1"/>
    <dgm:cxn modelId="{EE0D0A33-4028-4816-BC35-9649578AD7D1}" type="presParOf" srcId="{CF0B9D2B-193B-47C5-BA6A-ADBD91F08AD9}" destId="{EB9ADFAD-210B-4313-A315-E6A885F65708}" srcOrd="9" destOrd="0" presId="urn:microsoft.com/office/officeart/2005/8/layout/list1"/>
    <dgm:cxn modelId="{5B8EB3EB-366A-4708-882E-D761C1802887}" type="presParOf" srcId="{CF0B9D2B-193B-47C5-BA6A-ADBD91F08AD9}" destId="{CB3D8061-F991-4747-A134-1001258DA60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2E8CF8-6479-46DC-A734-B67874A95226}">
      <dsp:nvSpPr>
        <dsp:cNvPr id="0" name=""/>
        <dsp:cNvSpPr/>
      </dsp:nvSpPr>
      <dsp:spPr>
        <a:xfrm>
          <a:off x="9088" y="0"/>
          <a:ext cx="6452790" cy="4673600"/>
        </a:xfrm>
        <a:prstGeom prst="homePlate">
          <a:avLst>
            <a:gd name="adj" fmla="val 25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640" tIns="83820" rIns="910560" bIns="83820" numCol="1" spcCol="1270" anchor="ctr" anchorCtr="0">
          <a:noAutofit/>
        </a:bodyPr>
        <a:lstStyle/>
        <a:p>
          <a:pPr marL="0" lvl="0" indent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1" kern="1200"/>
            <a:t>Schoolwide Basis - </a:t>
          </a:r>
          <a:r>
            <a:rPr lang="en-US" sz="3300" kern="1200"/>
            <a:t>Funds used to serve all students in order to increase academic achievement.</a:t>
          </a:r>
        </a:p>
      </dsp:txBody>
      <dsp:txXfrm>
        <a:off x="9088" y="0"/>
        <a:ext cx="5868590" cy="4673600"/>
      </dsp:txXfrm>
    </dsp:sp>
    <dsp:sp modelId="{F6A823A6-1182-446E-B2F6-87AFDE47106E}">
      <dsp:nvSpPr>
        <dsp:cNvPr id="0" name=""/>
        <dsp:cNvSpPr/>
      </dsp:nvSpPr>
      <dsp:spPr>
        <a:xfrm>
          <a:off x="5171320" y="0"/>
          <a:ext cx="6452790" cy="4673600"/>
        </a:xfrm>
        <a:prstGeom prst="chevron">
          <a:avLst>
            <a:gd name="adj" fmla="val 25000"/>
          </a:avLst>
        </a:prstGeom>
        <a:solidFill>
          <a:schemeClr val="accent5">
            <a:hueOff val="-2615887"/>
            <a:satOff val="15563"/>
            <a:lumOff val="627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640" tIns="83820" rIns="227640" bIns="83820" numCol="1" spcCol="1270" anchor="t" anchorCtr="0">
          <a:noAutofit/>
        </a:bodyPr>
        <a:lstStyle/>
        <a:p>
          <a:pPr marL="0" lvl="0" indent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1" kern="1200"/>
            <a:t>Use of Title I funds</a:t>
          </a:r>
          <a:endParaRPr lang="en-US" sz="3300" kern="120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Improve school’s entire educational program </a:t>
          </a:r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Provide additional assistance to all students who experience difficulties in meeting the State’s performance targets</a:t>
          </a:r>
        </a:p>
      </dsp:txBody>
      <dsp:txXfrm>
        <a:off x="6339720" y="0"/>
        <a:ext cx="4115990" cy="46736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101C93-D2D9-40D6-B9BC-40ED6E12003E}">
      <dsp:nvSpPr>
        <dsp:cNvPr id="0" name=""/>
        <dsp:cNvSpPr/>
      </dsp:nvSpPr>
      <dsp:spPr>
        <a:xfrm>
          <a:off x="0" y="226342"/>
          <a:ext cx="8305800" cy="72000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/>
            <a:t>Required Assessments for Title I</a:t>
          </a:r>
          <a:endParaRPr lang="en-US" sz="2500" kern="1200"/>
        </a:p>
      </dsp:txBody>
      <dsp:txXfrm>
        <a:off x="0" y="226342"/>
        <a:ext cx="8305800" cy="720000"/>
      </dsp:txXfrm>
    </dsp:sp>
    <dsp:sp modelId="{9FBA0012-3558-4110-8BD7-448AE06F7B57}">
      <dsp:nvSpPr>
        <dsp:cNvPr id="0" name=""/>
        <dsp:cNvSpPr/>
      </dsp:nvSpPr>
      <dsp:spPr>
        <a:xfrm>
          <a:off x="0" y="950100"/>
          <a:ext cx="8305800" cy="466650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b="1" kern="1200"/>
            <a:t>State Assessments</a:t>
          </a:r>
          <a:endParaRPr lang="en-US" sz="2500" kern="1200"/>
        </a:p>
        <a:p>
          <a:pPr marL="457200" lvl="2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/>
            <a:t>Reading (ELA) and math annually for grades 3-8 (Smarter Balanced Assessment Consortium – SBAC)</a:t>
          </a:r>
        </a:p>
        <a:p>
          <a:pPr marL="457200" lvl="2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/>
            <a:t>ELA and math in high school (District Common Finals and Nevada End of Course (EoC) Finals)</a:t>
          </a:r>
        </a:p>
        <a:p>
          <a:pPr marL="457200" lvl="2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/>
            <a:t>Science in grades 5 and 8 (Nevada Science Assessments), and once in grades 9 or 10 (EoC Final)</a:t>
          </a:r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b="1" kern="1200"/>
            <a:t>Other: </a:t>
          </a:r>
          <a:endParaRPr lang="en-US" sz="2500" kern="1200"/>
        </a:p>
        <a:p>
          <a:pPr marL="457200" lvl="2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/>
            <a:t>Students who are English Learners (EL) have tests of English academic proficiency.</a:t>
          </a:r>
        </a:p>
        <a:p>
          <a:pPr marL="457200" lvl="2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/>
            <a:t>Measure listening, speaking, reading, and writing skills in English (ACCESS for ELLs)</a:t>
          </a:r>
        </a:p>
      </dsp:txBody>
      <dsp:txXfrm>
        <a:off x="0" y="950100"/>
        <a:ext cx="8305800" cy="46665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DA50B0-6DFC-434D-8B2A-614B3E2C6559}">
      <dsp:nvSpPr>
        <dsp:cNvPr id="0" name=""/>
        <dsp:cNvSpPr/>
      </dsp:nvSpPr>
      <dsp:spPr>
        <a:xfrm>
          <a:off x="0" y="786027"/>
          <a:ext cx="9979025" cy="4697645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4714E3-CC26-483B-9AA9-09E8A2E7A087}">
      <dsp:nvSpPr>
        <dsp:cNvPr id="0" name=""/>
        <dsp:cNvSpPr/>
      </dsp:nvSpPr>
      <dsp:spPr>
        <a:xfrm>
          <a:off x="1197483" y="1814226"/>
          <a:ext cx="3293078" cy="1955888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2456" rIns="0" bIns="99060" numCol="1" spcCol="1270" anchor="ctr" anchorCtr="0">
          <a:noAutofit/>
        </a:bodyPr>
        <a:lstStyle/>
        <a:p>
          <a:pPr marL="0" lvl="0" indent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/>
            <a:t>You will be notified of your child’s assessment results.</a:t>
          </a:r>
          <a:endParaRPr lang="en-US" sz="2600" kern="1200"/>
        </a:p>
      </dsp:txBody>
      <dsp:txXfrm>
        <a:off x="1197483" y="1814226"/>
        <a:ext cx="3293078" cy="1955888"/>
      </dsp:txXfrm>
    </dsp:sp>
    <dsp:sp modelId="{628E5BDC-F2E8-4677-854A-F9B7314B4D25}">
      <dsp:nvSpPr>
        <dsp:cNvPr id="0" name=""/>
        <dsp:cNvSpPr/>
      </dsp:nvSpPr>
      <dsp:spPr>
        <a:xfrm>
          <a:off x="4721229" y="1727200"/>
          <a:ext cx="4452981" cy="3298352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5344" rIns="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>
              <a:solidFill>
                <a:schemeClr val="accent1">
                  <a:lumMod val="50000"/>
                </a:schemeClr>
              </a:solidFill>
            </a:rPr>
            <a:t>Timeline:</a:t>
          </a:r>
          <a:endParaRPr lang="en-US" sz="2400" kern="1200">
            <a:solidFill>
              <a:schemeClr val="accent1">
                <a:lumMod val="50000"/>
              </a:schemeClr>
            </a:solidFill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/>
            <a:t>State Assessments</a:t>
          </a:r>
          <a:endParaRPr lang="en-US" sz="2000" kern="1200"/>
        </a:p>
        <a:p>
          <a:pPr marL="457200" lvl="2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Grades 3-8 – Fall after test is taken</a:t>
          </a:r>
        </a:p>
        <a:p>
          <a:pPr marL="457200" lvl="2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High school – After District Common Assessments or EoC exams 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/>
            <a:t>WIDA ACCESS </a:t>
          </a:r>
          <a:r>
            <a:rPr lang="en-US" sz="2000" kern="1200"/>
            <a:t>– Spring of current school year</a:t>
          </a:r>
        </a:p>
      </dsp:txBody>
      <dsp:txXfrm>
        <a:off x="4721229" y="1727200"/>
        <a:ext cx="4452981" cy="329835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25DEF5-CC8F-444E-989B-7F65C5360E62}">
      <dsp:nvSpPr>
        <dsp:cNvPr id="0" name=""/>
        <dsp:cNvSpPr/>
      </dsp:nvSpPr>
      <dsp:spPr>
        <a:xfrm>
          <a:off x="0" y="8727"/>
          <a:ext cx="9169779" cy="550186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t" anchorCtr="0">
          <a:noAutofit/>
        </a:bodyPr>
        <a:lstStyle/>
        <a:p>
          <a:pPr marL="0" lvl="0" indent="0" algn="l" defTabSz="2355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300" kern="1200"/>
            <a:t>Amount of funds available for this year</a:t>
          </a:r>
        </a:p>
        <a:p>
          <a:pPr marL="285750" lvl="1" indent="-285750" algn="l" defTabSz="1822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100" kern="1200"/>
            <a:t>$458,165</a:t>
          </a:r>
        </a:p>
        <a:p>
          <a:pPr marL="285750" lvl="1" indent="-285750" algn="l" defTabSz="1822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100" kern="1200"/>
            <a:t>Title I budget consists of:</a:t>
          </a:r>
        </a:p>
        <a:p>
          <a:pPr marL="571500" lvl="2" indent="-285750" algn="l" defTabSz="1822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100" kern="1200"/>
            <a:t>Extra teachers, computers, IB professional development </a:t>
          </a:r>
        </a:p>
        <a:p>
          <a:pPr marL="571500" lvl="2" indent="-285750" algn="l" defTabSz="1822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100" kern="1200"/>
            <a:t>Sub days or extra duty pay for PD</a:t>
          </a:r>
        </a:p>
      </dsp:txBody>
      <dsp:txXfrm>
        <a:off x="161144" y="169871"/>
        <a:ext cx="8847491" cy="517957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44D3FD-F84A-41EB-85D9-DD9D9641BB33}">
      <dsp:nvSpPr>
        <dsp:cNvPr id="0" name=""/>
        <dsp:cNvSpPr/>
      </dsp:nvSpPr>
      <dsp:spPr>
        <a:xfrm>
          <a:off x="0" y="0"/>
          <a:ext cx="9169779" cy="5519322"/>
        </a:xfrm>
        <a:prstGeom prst="roundRect">
          <a:avLst>
            <a:gd name="adj" fmla="val 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09169" rIns="271145" bIns="0" numCol="1" spcCol="1270" anchor="t" anchorCtr="0">
          <a:noAutofit/>
        </a:bodyPr>
        <a:lstStyle/>
        <a:p>
          <a:pPr marL="0" lvl="0" indent="0" algn="r" defTabSz="2711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100" kern="1200"/>
            <a:t>Governing Practices </a:t>
          </a:r>
        </a:p>
      </dsp:txBody>
      <dsp:txXfrm rot="16200000">
        <a:off x="-1345944" y="1345944"/>
        <a:ext cx="4525844" cy="1833955"/>
      </dsp:txXfrm>
    </dsp:sp>
    <dsp:sp modelId="{30D99D5F-07B4-49AB-94F2-FD7D3CCDDFD0}">
      <dsp:nvSpPr>
        <dsp:cNvPr id="0" name=""/>
        <dsp:cNvSpPr/>
      </dsp:nvSpPr>
      <dsp:spPr>
        <a:xfrm>
          <a:off x="1833955" y="0"/>
          <a:ext cx="6831485" cy="5519322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0015" rIns="0" bIns="0" numCol="1" spcCol="1270" anchor="t" anchorCtr="0">
          <a:noAutofit/>
        </a:bodyPr>
        <a:lstStyle/>
        <a:p>
          <a:pPr marL="0" lvl="0" indent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Welcoming all families. </a:t>
          </a:r>
        </a:p>
        <a:p>
          <a:pPr marL="0" lvl="0" indent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Communicating effectively.  </a:t>
          </a:r>
        </a:p>
        <a:p>
          <a:pPr marL="0" lvl="0" indent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Supporting student well-being and academic success. </a:t>
          </a:r>
        </a:p>
        <a:p>
          <a:pPr marL="0" lvl="0" indent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Speaking up for every child.  </a:t>
          </a:r>
        </a:p>
        <a:p>
          <a:pPr marL="0" lvl="0" indent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Sharing power. </a:t>
          </a:r>
        </a:p>
        <a:p>
          <a:pPr marL="0" lvl="0" indent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Collaborating with community. </a:t>
          </a:r>
        </a:p>
        <a:p>
          <a:pPr marL="0" lvl="0" indent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Building the capacity of staff to engage families. </a:t>
          </a:r>
        </a:p>
      </dsp:txBody>
      <dsp:txXfrm>
        <a:off x="1833955" y="0"/>
        <a:ext cx="6831485" cy="551932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1EF242-E1B6-42E8-AD1B-EAB699E67D3A}">
      <dsp:nvSpPr>
        <dsp:cNvPr id="0" name=""/>
        <dsp:cNvSpPr/>
      </dsp:nvSpPr>
      <dsp:spPr>
        <a:xfrm>
          <a:off x="1336" y="2915"/>
          <a:ext cx="9522327" cy="32239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dk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ctr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b="1" kern="1200"/>
            <a:t>Our school has a written parent and family engagement policy, developed with and approved by parents.</a:t>
          </a:r>
          <a:endParaRPr lang="en-US" sz="4900" kern="1200"/>
        </a:p>
      </dsp:txBody>
      <dsp:txXfrm>
        <a:off x="95763" y="97342"/>
        <a:ext cx="9333473" cy="3035135"/>
      </dsp:txXfrm>
    </dsp:sp>
    <dsp:sp modelId="{163BBDA9-F325-42AF-B014-6D5FA09990D1}">
      <dsp:nvSpPr>
        <dsp:cNvPr id="0" name=""/>
        <dsp:cNvSpPr/>
      </dsp:nvSpPr>
      <dsp:spPr>
        <a:xfrm>
          <a:off x="1336" y="3483186"/>
          <a:ext cx="1764137" cy="32239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dk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Spells out how parents will be engaged/ involved in a meaningful way.</a:t>
          </a:r>
        </a:p>
      </dsp:txBody>
      <dsp:txXfrm>
        <a:off x="53006" y="3534856"/>
        <a:ext cx="1660797" cy="3120649"/>
      </dsp:txXfrm>
    </dsp:sp>
    <dsp:sp modelId="{8DB517A1-6CE6-4E5D-9A4B-9BEA42C8C81F}">
      <dsp:nvSpPr>
        <dsp:cNvPr id="0" name=""/>
        <dsp:cNvSpPr/>
      </dsp:nvSpPr>
      <dsp:spPr>
        <a:xfrm>
          <a:off x="1907093" y="3483186"/>
          <a:ext cx="1988671" cy="32239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dk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Describes Curriculum, Assessment, and Proficiency Levels</a:t>
          </a:r>
        </a:p>
      </dsp:txBody>
      <dsp:txXfrm>
        <a:off x="1965339" y="3541432"/>
        <a:ext cx="1872179" cy="3107497"/>
      </dsp:txXfrm>
    </dsp:sp>
    <dsp:sp modelId="{03E8FC92-B8F1-4181-979C-F68FE1A4D2AF}">
      <dsp:nvSpPr>
        <dsp:cNvPr id="0" name=""/>
        <dsp:cNvSpPr/>
      </dsp:nvSpPr>
      <dsp:spPr>
        <a:xfrm>
          <a:off x="4037384" y="3483186"/>
          <a:ext cx="1685943" cy="32239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dk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Lists required Title I meetings with parents and families</a:t>
          </a:r>
        </a:p>
      </dsp:txBody>
      <dsp:txXfrm>
        <a:off x="4086764" y="3532566"/>
        <a:ext cx="1587183" cy="3125229"/>
      </dsp:txXfrm>
    </dsp:sp>
    <dsp:sp modelId="{92CA09E1-43E7-40B3-A8FB-F333DBFBAAC2}">
      <dsp:nvSpPr>
        <dsp:cNvPr id="0" name=""/>
        <dsp:cNvSpPr/>
      </dsp:nvSpPr>
      <dsp:spPr>
        <a:xfrm>
          <a:off x="5864946" y="3483186"/>
          <a:ext cx="1685943" cy="32239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dk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Updated annually in the Spring</a:t>
          </a:r>
        </a:p>
      </dsp:txBody>
      <dsp:txXfrm>
        <a:off x="5914326" y="3532566"/>
        <a:ext cx="1587183" cy="3125229"/>
      </dsp:txXfrm>
    </dsp:sp>
    <dsp:sp modelId="{ED97B168-008B-4030-9949-5314D60C19CC}">
      <dsp:nvSpPr>
        <dsp:cNvPr id="0" name=""/>
        <dsp:cNvSpPr/>
      </dsp:nvSpPr>
      <dsp:spPr>
        <a:xfrm>
          <a:off x="7692509" y="3483186"/>
          <a:ext cx="1831153" cy="32239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dk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For more information please see the FACE Liaison or visit our school website. </a:t>
          </a:r>
        </a:p>
      </dsp:txBody>
      <dsp:txXfrm>
        <a:off x="7746142" y="3536819"/>
        <a:ext cx="1723887" cy="311672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1D154F-29B2-4759-9B10-71CF48045CC8}">
      <dsp:nvSpPr>
        <dsp:cNvPr id="0" name=""/>
        <dsp:cNvSpPr/>
      </dsp:nvSpPr>
      <dsp:spPr>
        <a:xfrm>
          <a:off x="0" y="14468"/>
          <a:ext cx="7874017" cy="150682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/>
            <a:t>Every Title I school must have a School-Parent Compact, developed with and approved by parents.</a:t>
          </a:r>
          <a:endParaRPr lang="en-US" sz="3000" kern="1200"/>
        </a:p>
      </dsp:txBody>
      <dsp:txXfrm>
        <a:off x="0" y="14468"/>
        <a:ext cx="7874017" cy="1506826"/>
      </dsp:txXfrm>
    </dsp:sp>
    <dsp:sp modelId="{D5F34F40-C499-47D1-9A11-4FD55AEF8FC4}">
      <dsp:nvSpPr>
        <dsp:cNvPr id="0" name=""/>
        <dsp:cNvSpPr/>
      </dsp:nvSpPr>
      <dsp:spPr>
        <a:xfrm>
          <a:off x="0" y="1521294"/>
          <a:ext cx="7874017" cy="4611600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kern="1200"/>
            <a:t>Compacts describe how the school and parents share responsibility for student achievement.</a:t>
          </a:r>
        </a:p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kern="1200"/>
            <a:t>Nevada law requires the use of the Educational Involvement Accords as the school-parent compact.</a:t>
          </a:r>
        </a:p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kern="1200"/>
            <a:t>Elementary schools - reviewed during parent/teacher conferences</a:t>
          </a:r>
        </a:p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kern="1200"/>
            <a:t>Middle and high schools – completed through online registration</a:t>
          </a:r>
        </a:p>
      </dsp:txBody>
      <dsp:txXfrm>
        <a:off x="0" y="1521294"/>
        <a:ext cx="7874017" cy="46116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05F95B-F4CE-4ED6-87DE-9904371BC3FE}">
      <dsp:nvSpPr>
        <dsp:cNvPr id="0" name=""/>
        <dsp:cNvSpPr/>
      </dsp:nvSpPr>
      <dsp:spPr>
        <a:xfrm rot="16200000">
          <a:off x="-1303376" y="1304495"/>
          <a:ext cx="5519322" cy="2910330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0" tIns="0" rIns="145045" bIns="0" numCol="1" spcCol="1270" anchor="t" anchorCtr="0">
          <a:noAutofit/>
          <a:scene3d>
            <a:camera prst="orthographicFront"/>
            <a:lightRig rig="threePt" dir="t"/>
          </a:scene3d>
          <a:sp3d prstMaterial="dkEdge"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>
              <a:solidFill>
                <a:schemeClr val="tx1"/>
              </a:solidFill>
            </a:rPr>
            <a:t>District report card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>
              <a:solidFill>
                <a:schemeClr val="tx1"/>
              </a:solidFill>
            </a:rPr>
            <a:t>Overall student achievement 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>
              <a:solidFill>
                <a:schemeClr val="tx1"/>
              </a:solidFill>
            </a:rPr>
            <a:t>Achievement by category</a:t>
          </a:r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>
              <a:solidFill>
                <a:schemeClr val="tx1"/>
              </a:solidFill>
            </a:rPr>
            <a:t>Graduation rates</a:t>
          </a:r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>
              <a:solidFill>
                <a:schemeClr val="tx1"/>
              </a:solidFill>
            </a:rPr>
            <a:t>District performance</a:t>
          </a:r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>
              <a:solidFill>
                <a:schemeClr val="tx1"/>
              </a:solidFill>
            </a:rPr>
            <a:t>Gender</a:t>
          </a:r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>
              <a:solidFill>
                <a:schemeClr val="tx1"/>
              </a:solidFill>
            </a:rPr>
            <a:t>Etc.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>
              <a:solidFill>
                <a:schemeClr val="tx1"/>
              </a:solidFill>
            </a:rPr>
            <a:t>Achievement by school</a:t>
          </a:r>
        </a:p>
      </dsp:txBody>
      <dsp:txXfrm rot="5400000">
        <a:off x="1120" y="1103863"/>
        <a:ext cx="2910330" cy="3311594"/>
      </dsp:txXfrm>
    </dsp:sp>
    <dsp:sp modelId="{FC23BFF4-4514-4BCE-957C-2DFD71DAB2BF}">
      <dsp:nvSpPr>
        <dsp:cNvPr id="0" name=""/>
        <dsp:cNvSpPr/>
      </dsp:nvSpPr>
      <dsp:spPr>
        <a:xfrm rot="16200000">
          <a:off x="1825228" y="1304495"/>
          <a:ext cx="5519322" cy="2910330"/>
        </a:xfrm>
        <a:prstGeom prst="flowChartManualOperation">
          <a:avLst/>
        </a:prstGeom>
        <a:solidFill>
          <a:srgbClr val="34C6CE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0" tIns="0" rIns="145045" bIns="0" numCol="1" spcCol="1270" anchor="ctr" anchorCtr="0">
          <a:noAutofit/>
          <a:scene3d>
            <a:camera prst="orthographicFront"/>
            <a:lightRig rig="threePt" dir="t"/>
          </a:scene3d>
          <a:sp3d prstMaterial="dkEdge"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>
              <a:solidFill>
                <a:schemeClr val="tx1"/>
              </a:solidFill>
            </a:rPr>
            <a:t>English Learner (EL) placement</a:t>
          </a:r>
        </a:p>
      </dsp:txBody>
      <dsp:txXfrm rot="5400000">
        <a:off x="3129724" y="1103863"/>
        <a:ext cx="2910330" cy="3311594"/>
      </dsp:txXfrm>
    </dsp:sp>
    <dsp:sp modelId="{257808D2-91D4-4B56-9022-80054A1A4689}">
      <dsp:nvSpPr>
        <dsp:cNvPr id="0" name=""/>
        <dsp:cNvSpPr/>
      </dsp:nvSpPr>
      <dsp:spPr>
        <a:xfrm rot="16200000">
          <a:off x="4954952" y="1304495"/>
          <a:ext cx="5519322" cy="2910330"/>
        </a:xfrm>
        <a:prstGeom prst="flowChartManualOperation">
          <a:avLst/>
        </a:prstGeom>
        <a:solidFill>
          <a:schemeClr val="accent2">
            <a:hueOff val="-2712450"/>
            <a:satOff val="-1656"/>
            <a:lumOff val="647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0" tIns="0" rIns="145045" bIns="0" numCol="1" spcCol="1270" anchor="ctr" anchorCtr="0">
          <a:noAutofit/>
          <a:scene3d>
            <a:camera prst="orthographicFront"/>
            <a:lightRig rig="threePt" dir="t"/>
          </a:scene3d>
          <a:sp3d prstMaterial="dkEdge"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>
              <a:solidFill>
                <a:schemeClr val="tx1"/>
              </a:solidFill>
            </a:rPr>
            <a:t>State or District policy on student participation in mandated assessments</a:t>
          </a:r>
        </a:p>
      </dsp:txBody>
      <dsp:txXfrm rot="5400000">
        <a:off x="6259448" y="1103863"/>
        <a:ext cx="2910330" cy="331159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5C45D4-5E7B-4720-89DB-423370BAB91D}">
      <dsp:nvSpPr>
        <dsp:cNvPr id="0" name=""/>
        <dsp:cNvSpPr/>
      </dsp:nvSpPr>
      <dsp:spPr>
        <a:xfrm>
          <a:off x="0" y="465170"/>
          <a:ext cx="10259342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69417C-79B1-4A83-AAA3-CE204B652A07}">
      <dsp:nvSpPr>
        <dsp:cNvPr id="0" name=""/>
        <dsp:cNvSpPr/>
      </dsp:nvSpPr>
      <dsp:spPr>
        <a:xfrm>
          <a:off x="512967" y="96170"/>
          <a:ext cx="7181539" cy="7380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1445" tIns="0" rIns="271445" bIns="0" numCol="1" spcCol="1270" anchor="ctr" anchorCtr="0">
          <a:noAutofit/>
          <a:scene3d>
            <a:camera prst="orthographicFront"/>
            <a:lightRig rig="threePt" dir="t"/>
          </a:scene3d>
          <a:sp3d prstMaterial="dkEdge"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/>
            <a:t>Individual report card on your child’s progress</a:t>
          </a:r>
        </a:p>
      </dsp:txBody>
      <dsp:txXfrm>
        <a:off x="548993" y="132196"/>
        <a:ext cx="7109487" cy="665948"/>
      </dsp:txXfrm>
    </dsp:sp>
    <dsp:sp modelId="{0C879F62-BED3-4922-84C7-8FE501579A47}">
      <dsp:nvSpPr>
        <dsp:cNvPr id="0" name=""/>
        <dsp:cNvSpPr/>
      </dsp:nvSpPr>
      <dsp:spPr>
        <a:xfrm>
          <a:off x="0" y="1599170"/>
          <a:ext cx="10259342" cy="1417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6239" tIns="520700" rIns="796239" bIns="177800" numCol="1" spcCol="1270" anchor="t" anchorCtr="0">
          <a:noAutofit/>
          <a:scene3d>
            <a:camera prst="orthographicFront"/>
            <a:lightRig rig="threePt" dir="t"/>
          </a:scene3d>
          <a:sp3d prstMaterial="dkEdge"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/>
            <a:t>Subject matter assessed</a:t>
          </a:r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/>
            <a:t>Purpose of the assessment</a:t>
          </a:r>
        </a:p>
      </dsp:txBody>
      <dsp:txXfrm>
        <a:off x="0" y="1599170"/>
        <a:ext cx="10259342" cy="1417500"/>
      </dsp:txXfrm>
    </dsp:sp>
    <dsp:sp modelId="{7F7A0BAA-3AF6-428E-BF29-C1BF72DDADCA}">
      <dsp:nvSpPr>
        <dsp:cNvPr id="0" name=""/>
        <dsp:cNvSpPr/>
      </dsp:nvSpPr>
      <dsp:spPr>
        <a:xfrm>
          <a:off x="512967" y="1230170"/>
          <a:ext cx="7181539" cy="7380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1445" tIns="0" rIns="271445" bIns="0" numCol="1" spcCol="1270" anchor="ctr" anchorCtr="0">
          <a:noAutofit/>
          <a:scene3d>
            <a:camera prst="orthographicFront"/>
            <a:lightRig rig="threePt" dir="t"/>
          </a:scene3d>
          <a:sp3d prstMaterial="dkEdge"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/>
            <a:t>Information on State and local assessments</a:t>
          </a:r>
        </a:p>
      </dsp:txBody>
      <dsp:txXfrm>
        <a:off x="548993" y="1266196"/>
        <a:ext cx="7109487" cy="665948"/>
      </dsp:txXfrm>
    </dsp:sp>
    <dsp:sp modelId="{CB3D8061-F991-4747-A134-1001258DA60F}">
      <dsp:nvSpPr>
        <dsp:cNvPr id="0" name=""/>
        <dsp:cNvSpPr/>
      </dsp:nvSpPr>
      <dsp:spPr>
        <a:xfrm>
          <a:off x="0" y="3520670"/>
          <a:ext cx="10259342" cy="2205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6239" tIns="520700" rIns="796239" bIns="177800" numCol="1" spcCol="1270" anchor="t" anchorCtr="0">
          <a:noAutofit/>
          <a:scene3d>
            <a:camera prst="orthographicFront"/>
            <a:lightRig rig="threePt" dir="t"/>
          </a:scene3d>
          <a:sp3d prstMaterial="dkEdge"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/>
            <a:t>Volunteering</a:t>
          </a:r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/>
            <a:t>Flexible meetings</a:t>
          </a:r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/>
            <a:t>Monthly meetings</a:t>
          </a:r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/>
            <a:t>Other</a:t>
          </a:r>
        </a:p>
      </dsp:txBody>
      <dsp:txXfrm>
        <a:off x="0" y="3520670"/>
        <a:ext cx="10259342" cy="2205000"/>
      </dsp:txXfrm>
    </dsp:sp>
    <dsp:sp modelId="{6A1618AD-71A2-4A29-800D-3CDBD1F0D85E}">
      <dsp:nvSpPr>
        <dsp:cNvPr id="0" name=""/>
        <dsp:cNvSpPr/>
      </dsp:nvSpPr>
      <dsp:spPr>
        <a:xfrm>
          <a:off x="512967" y="3151670"/>
          <a:ext cx="7181539" cy="7380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1445" tIns="0" rIns="271445" bIns="0" numCol="1" spcCol="1270" anchor="ctr" anchorCtr="0">
          <a:noAutofit/>
          <a:scene3d>
            <a:camera prst="orthographicFront"/>
            <a:lightRig rig="threePt" dir="t"/>
          </a:scene3d>
          <a:sp3d prstMaterial="dkEdge"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/>
            <a:t>Right of parents to become involved in the school’s programs and how to do so</a:t>
          </a:r>
        </a:p>
      </dsp:txBody>
      <dsp:txXfrm>
        <a:off x="548993" y="3187696"/>
        <a:ext cx="7109487" cy="6659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halkboard" pitchFamily="-106" charset="0"/>
                <a:ea typeface="ヒラギノ角ゴ ProN W3" pitchFamily="-106" charset="-128"/>
                <a:cs typeface="+mn-cs"/>
                <a:sym typeface="Chalkboard" pitchFamily="-10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halkboard" pitchFamily="-106" charset="0"/>
                <a:ea typeface="ヒラギノ角ゴ ProN W3" pitchFamily="-106" charset="-128"/>
                <a:cs typeface="+mn-cs"/>
                <a:sym typeface="Chalkboard" pitchFamily="-106" charset="0"/>
              </a:defRPr>
            </a:lvl1pPr>
          </a:lstStyle>
          <a:p>
            <a:pPr>
              <a:defRPr/>
            </a:pPr>
            <a:fld id="{380A032F-FBD8-45A3-8017-24C32B441972}" type="datetime1">
              <a:rPr lang="en-US"/>
              <a:pPr>
                <a:defRPr/>
              </a:pPr>
              <a:t>9/30/2020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halkboard" pitchFamily="-106" charset="0"/>
                <a:ea typeface="ヒラギノ角ゴ ProN W3" pitchFamily="-106" charset="-128"/>
                <a:cs typeface="+mn-cs"/>
                <a:sym typeface="Chalkboard" pitchFamily="-10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halkboard" pitchFamily="-106" charset="0"/>
                <a:ea typeface="ヒラギノ角ゴ ProN W3" pitchFamily="-106" charset="-128"/>
                <a:cs typeface="+mn-cs"/>
                <a:sym typeface="Chalkboard" pitchFamily="-106" charset="0"/>
              </a:defRPr>
            </a:lvl1pPr>
          </a:lstStyle>
          <a:p>
            <a:pPr>
              <a:defRPr/>
            </a:pPr>
            <a:fld id="{8BA8188E-97A2-46E7-8C6D-96CEF74BA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5362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BA8188E-97A2-46E7-8C6D-96CEF74BA69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3764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These</a:t>
            </a:r>
            <a:r>
              <a:rPr lang="en-US" baseline="0"/>
              <a:t> are items not specifically stated in previous slides.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A8188E-97A2-46E7-8C6D-96CEF74BA69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9946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Besides</a:t>
            </a:r>
            <a:r>
              <a:rPr lang="en-US" baseline="0"/>
              <a:t> the information provided in the previous slides, parents can request information on any of these items and the school has to provide it in a timely manner. Report cards quarterly. Information on State and Local Assessments – parents can request more information on state and local assessments, i.e., practice tests, MAP, Brigrance, ACT, etc. What the participation policy is…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A8188E-97A2-46E7-8C6D-96CEF74BA69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931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Purpose of</a:t>
            </a:r>
            <a:r>
              <a:rPr lang="en-US" baseline="0"/>
              <a:t> Title 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A8188E-97A2-46E7-8C6D-96CEF74BA69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8066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To</a:t>
            </a:r>
            <a:r>
              <a:rPr lang="en-US" baseline="0"/>
              <a:t> be a “schoolwide” school the school must have a free/reduced lunch count of at least 40%, collect and analyze data that affects student achievement, and must develop a comprehensive site plan (School Performancy Plan) and annually review its effectiveness.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A8188E-97A2-46E7-8C6D-96CEF74BA69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9240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These are required by Title I;</a:t>
            </a:r>
            <a:r>
              <a:rPr lang="en-US" baseline="0"/>
              <a:t> list does not include all the state-law-required assessments, i.e., MAP for NVKR, etc.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A8188E-97A2-46E7-8C6D-96CEF74BA69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7506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A8188E-97A2-46E7-8C6D-96CEF74BA69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0676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/>
              <a:t>Washington</a:t>
            </a:r>
            <a:r>
              <a:rPr lang="en-US" baseline="0"/>
              <a:t> School would receive a higher amount of Title I funds as it has the largest percentage of students receiving free/reduced lunch. Lincoln and Obama would not be eligible to receive schoolwide Title I funds as their FRL rates are too low. (For your own information: Rate when schools can become eligibile to receive schoolwide funds is 40%, WCSD funds down to high 58% percent.) </a:t>
            </a:r>
            <a:endParaRPr lang="en-US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F7A61A0-90AB-4283-9BBD-B77AAE1F6DE1}" type="slidenum">
              <a:rPr lang="en-US" smtClean="0">
                <a:latin typeface="Chalkboard"/>
                <a:ea typeface="ヒラギノ角ゴ ProN W3"/>
                <a:cs typeface="ヒラギノ角ゴ ProN W3"/>
                <a:sym typeface="Chalkboard"/>
              </a:rPr>
              <a:pPr/>
              <a:t>16</a:t>
            </a:fld>
            <a:endParaRPr lang="en-US">
              <a:latin typeface="Chalkboard"/>
              <a:ea typeface="ヒラギノ角ゴ ProN W3"/>
              <a:cs typeface="ヒラギノ角ゴ ProN W3"/>
              <a:sym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3762447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/>
              <a:t>Tailor</a:t>
            </a:r>
            <a:r>
              <a:rPr lang="en-US" baseline="0"/>
              <a:t> this to your school. Can also show parents how to get to School Performance Plan Budget page. </a:t>
            </a:r>
            <a:endParaRPr lang="en-US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F7A61A0-90AB-4283-9BBD-B77AAE1F6DE1}" type="slidenum">
              <a:rPr lang="en-US" smtClean="0">
                <a:latin typeface="Chalkboard"/>
                <a:ea typeface="ヒラギノ角ゴ ProN W3"/>
                <a:cs typeface="ヒラギノ角ゴ ProN W3"/>
                <a:sym typeface="Chalkboard"/>
              </a:rPr>
              <a:pPr/>
              <a:t>17</a:t>
            </a:fld>
            <a:endParaRPr lang="en-US">
              <a:latin typeface="Chalkboard"/>
              <a:ea typeface="ヒラギノ角ゴ ProN W3"/>
              <a:cs typeface="ヒラギノ角ゴ ProN W3"/>
              <a:sym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35293716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1. Parents and families are active participants in the life of the school, feel welcome, valued and connected to each other.</a:t>
            </a:r>
          </a:p>
          <a:p>
            <a:r>
              <a:rPr lang="en-US"/>
              <a:t>2. Families and staff engage in regular, authentic, two-way, meaningful communication about student learning.</a:t>
            </a:r>
          </a:p>
          <a:p>
            <a:r>
              <a:rPr lang="en-US"/>
              <a:t>3. Families and school staff collaborate to support student learning and healthy development both at home and at school.</a:t>
            </a:r>
          </a:p>
          <a:p>
            <a:r>
              <a:rPr lang="en-US"/>
              <a:t>4.</a:t>
            </a:r>
            <a:r>
              <a:rPr lang="en-US" baseline="0"/>
              <a:t> </a:t>
            </a:r>
            <a:r>
              <a:rPr lang="en-US"/>
              <a:t>Families are empowered to be advocates for their own and other children , ensuring that students are provided equitable access to learning opportunities.</a:t>
            </a:r>
          </a:p>
          <a:p>
            <a:r>
              <a:rPr lang="en-US"/>
              <a:t>5. Families and school staff are equal partners in decisions that affect children and families.</a:t>
            </a:r>
          </a:p>
          <a:p>
            <a:r>
              <a:rPr lang="en-US"/>
              <a:t>6. Families and school staff collaborate with community members to connect students, families, and staff to expanded learning opportunities, community services, and civic participation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7. Staff have access to professional learning opportunities that increase their cultural competency and provide practical, research-based strategies that improve their ability to effectively partner with families.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A8188E-97A2-46E7-8C6D-96CEF74BA69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4286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Make</a:t>
            </a:r>
            <a:r>
              <a:rPr lang="en-US" baseline="0"/>
              <a:t> sure to add a link to the policy on the school website or take that part out of the slide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A8188E-97A2-46E7-8C6D-96CEF74BA69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986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2040" y="-12043"/>
            <a:ext cx="13043649" cy="977768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7958" y="3419782"/>
            <a:ext cx="8286889" cy="2341407"/>
          </a:xfrm>
        </p:spPr>
        <p:txBody>
          <a:bodyPr anchor="b">
            <a:noAutofit/>
          </a:bodyPr>
          <a:lstStyle>
            <a:lvl1pPr algn="r">
              <a:defRPr sz="768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7958" y="5761187"/>
            <a:ext cx="8286889" cy="156003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470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7" y="866986"/>
            <a:ext cx="9027860" cy="4840676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7" y="6357902"/>
            <a:ext cx="9027860" cy="2234257"/>
          </a:xfrm>
        </p:spPr>
        <p:txBody>
          <a:bodyPr anchor="ctr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704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2059" y="866987"/>
            <a:ext cx="8635992" cy="4298809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65972" y="5165795"/>
            <a:ext cx="7708166" cy="541867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227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FontTx/>
              <a:buNone/>
              <a:defRPr/>
            </a:lvl2pPr>
            <a:lvl3pPr marL="1300460" indent="0">
              <a:buFontTx/>
              <a:buNone/>
              <a:defRPr/>
            </a:lvl3pPr>
            <a:lvl4pPr marL="1950690" indent="0">
              <a:buFontTx/>
              <a:buNone/>
              <a:defRPr/>
            </a:lvl4pPr>
            <a:lvl5pPr marL="2600919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357902"/>
            <a:ext cx="9027861" cy="2234257"/>
          </a:xfrm>
        </p:spPr>
        <p:txBody>
          <a:bodyPr anchor="ctr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86523" y="1124093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596728" y="4105324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88609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2747716"/>
            <a:ext cx="9027861" cy="3691321"/>
          </a:xfrm>
        </p:spPr>
        <p:txBody>
          <a:bodyPr anchor="b">
            <a:normAutofit/>
          </a:bodyPr>
          <a:lstStyle>
            <a:lvl1pPr algn="l">
              <a:defRPr sz="6258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439037"/>
            <a:ext cx="9027861" cy="2153122"/>
          </a:xfrm>
        </p:spPr>
        <p:txBody>
          <a:bodyPr anchor="t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3921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2059" y="866987"/>
            <a:ext cx="8635992" cy="4298809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66982" y="5707662"/>
            <a:ext cx="9027863" cy="73137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41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FontTx/>
              <a:buNone/>
              <a:defRPr/>
            </a:lvl2pPr>
            <a:lvl3pPr marL="1300460" indent="0">
              <a:buFontTx/>
              <a:buNone/>
              <a:defRPr/>
            </a:lvl3pPr>
            <a:lvl4pPr marL="1950690" indent="0">
              <a:buFontTx/>
              <a:buNone/>
              <a:defRPr/>
            </a:lvl4pPr>
            <a:lvl5pPr marL="2600919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439037"/>
            <a:ext cx="9027861" cy="2153122"/>
          </a:xfrm>
        </p:spPr>
        <p:txBody>
          <a:bodyPr anchor="t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86523" y="1124093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596728" y="4105324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560013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874" y="866987"/>
            <a:ext cx="9018972" cy="4298809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66982" y="5707662"/>
            <a:ext cx="9027863" cy="73137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413">
                <a:solidFill>
                  <a:schemeClr val="accent1"/>
                </a:solidFill>
              </a:defRPr>
            </a:lvl1pPr>
            <a:lvl2pPr marL="650230" indent="0">
              <a:buFontTx/>
              <a:buNone/>
              <a:defRPr/>
            </a:lvl2pPr>
            <a:lvl3pPr marL="1300460" indent="0">
              <a:buFontTx/>
              <a:buNone/>
              <a:defRPr/>
            </a:lvl3pPr>
            <a:lvl4pPr marL="1950690" indent="0">
              <a:buFontTx/>
              <a:buNone/>
              <a:defRPr/>
            </a:lvl4pPr>
            <a:lvl5pPr marL="2600919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439037"/>
            <a:ext cx="9027861" cy="2153122"/>
          </a:xfrm>
        </p:spPr>
        <p:txBody>
          <a:bodyPr anchor="t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9140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4034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01066" y="866988"/>
            <a:ext cx="1392088" cy="7468730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985" y="866988"/>
            <a:ext cx="7388481" cy="746873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536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51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8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3841235"/>
            <a:ext cx="9027861" cy="2597804"/>
          </a:xfrm>
        </p:spPr>
        <p:txBody>
          <a:bodyPr anchor="b"/>
          <a:lstStyle>
            <a:lvl1pPr algn="l">
              <a:defRPr sz="5689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439037"/>
            <a:ext cx="9027861" cy="1223680"/>
          </a:xfrm>
        </p:spPr>
        <p:txBody>
          <a:bodyPr anchor="t"/>
          <a:lstStyle>
            <a:lvl1pPr marL="0" indent="0" algn="l">
              <a:buNone/>
              <a:defRPr sz="284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637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7" y="866987"/>
            <a:ext cx="9027860" cy="1878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988" y="3072838"/>
            <a:ext cx="4391977" cy="5519320"/>
          </a:xfrm>
        </p:spPr>
        <p:txBody>
          <a:bodyPr>
            <a:normAutofit/>
          </a:bodyPr>
          <a:lstStyle>
            <a:lvl1pPr>
              <a:defRPr sz="2560"/>
            </a:lvl1pPr>
            <a:lvl2pPr>
              <a:defRPr sz="2276"/>
            </a:lvl2pPr>
            <a:lvl3pPr>
              <a:defRPr sz="1991"/>
            </a:lvl3pPr>
            <a:lvl4pPr>
              <a:defRPr sz="1707"/>
            </a:lvl4pPr>
            <a:lvl5pPr>
              <a:defRPr sz="1707"/>
            </a:lvl5pPr>
            <a:lvl6pPr>
              <a:defRPr sz="1707"/>
            </a:lvl6pPr>
            <a:lvl7pPr>
              <a:defRPr sz="1707"/>
            </a:lvl7pPr>
            <a:lvl8pPr>
              <a:defRPr sz="1707"/>
            </a:lvl8pPr>
            <a:lvl9pPr>
              <a:defRPr sz="170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02868" y="3072840"/>
            <a:ext cx="4391979" cy="5519322"/>
          </a:xfrm>
        </p:spPr>
        <p:txBody>
          <a:bodyPr>
            <a:normAutofit/>
          </a:bodyPr>
          <a:lstStyle>
            <a:lvl1pPr>
              <a:defRPr sz="2560"/>
            </a:lvl1pPr>
            <a:lvl2pPr>
              <a:defRPr sz="2276"/>
            </a:lvl2pPr>
            <a:lvl3pPr>
              <a:defRPr sz="1991"/>
            </a:lvl3pPr>
            <a:lvl4pPr>
              <a:defRPr sz="1707"/>
            </a:lvl4pPr>
            <a:lvl5pPr>
              <a:defRPr sz="1707"/>
            </a:lvl5pPr>
            <a:lvl6pPr>
              <a:defRPr sz="1707"/>
            </a:lvl6pPr>
            <a:lvl7pPr>
              <a:defRPr sz="1707"/>
            </a:lvl7pPr>
            <a:lvl8pPr>
              <a:defRPr sz="1707"/>
            </a:lvl8pPr>
            <a:lvl9pPr>
              <a:defRPr sz="170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874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6" y="866987"/>
            <a:ext cx="9027858" cy="187847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3073398"/>
            <a:ext cx="4395622" cy="819573"/>
          </a:xfrm>
        </p:spPr>
        <p:txBody>
          <a:bodyPr anchor="b">
            <a:noAutofit/>
          </a:bodyPr>
          <a:lstStyle>
            <a:lvl1pPr marL="0" indent="0">
              <a:buNone/>
              <a:defRPr sz="3413" b="0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985" y="3892973"/>
            <a:ext cx="4395622" cy="469918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222" y="3073398"/>
            <a:ext cx="4395622" cy="819573"/>
          </a:xfrm>
        </p:spPr>
        <p:txBody>
          <a:bodyPr anchor="b">
            <a:noAutofit/>
          </a:bodyPr>
          <a:lstStyle>
            <a:lvl1pPr marL="0" indent="0">
              <a:buNone/>
              <a:defRPr sz="3413" b="0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222" y="3892973"/>
            <a:ext cx="4395622" cy="469918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778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866987"/>
            <a:ext cx="9027860" cy="1878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187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660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2131348"/>
            <a:ext cx="3968259" cy="1818263"/>
          </a:xfrm>
        </p:spPr>
        <p:txBody>
          <a:bodyPr anchor="b">
            <a:normAutofit/>
          </a:bodyPr>
          <a:lstStyle>
            <a:lvl1pPr>
              <a:defRPr sz="2844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9147" y="732338"/>
            <a:ext cx="4815697" cy="78598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985" y="3949610"/>
            <a:ext cx="3968259" cy="3675661"/>
          </a:xfrm>
        </p:spPr>
        <p:txBody>
          <a:bodyPr>
            <a:normAutofit/>
          </a:bodyPr>
          <a:lstStyle>
            <a:lvl1pPr marL="0" indent="0">
              <a:buNone/>
              <a:defRPr sz="1991"/>
            </a:lvl1pPr>
            <a:lvl2pPr marL="487672" indent="0">
              <a:buNone/>
              <a:defRPr sz="1493"/>
            </a:lvl2pPr>
            <a:lvl3pPr marL="975345" indent="0">
              <a:buNone/>
              <a:defRPr sz="1280"/>
            </a:lvl3pPr>
            <a:lvl4pPr marL="1463017" indent="0">
              <a:buNone/>
              <a:defRPr sz="1067"/>
            </a:lvl4pPr>
            <a:lvl5pPr marL="1950690" indent="0">
              <a:buNone/>
              <a:defRPr sz="1067"/>
            </a:lvl5pPr>
            <a:lvl6pPr marL="2438362" indent="0">
              <a:buNone/>
              <a:defRPr sz="1067"/>
            </a:lvl6pPr>
            <a:lvl7pPr marL="2926034" indent="0">
              <a:buNone/>
              <a:defRPr sz="1067"/>
            </a:lvl7pPr>
            <a:lvl8pPr marL="3413707" indent="0">
              <a:buNone/>
              <a:defRPr sz="1067"/>
            </a:lvl8pPr>
            <a:lvl9pPr marL="3901379" indent="0">
              <a:buNone/>
              <a:defRPr sz="106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005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6827520"/>
            <a:ext cx="9027860" cy="806027"/>
          </a:xfrm>
        </p:spPr>
        <p:txBody>
          <a:bodyPr anchor="b">
            <a:normAutofit/>
          </a:bodyPr>
          <a:lstStyle>
            <a:lvl1pPr algn="l">
              <a:defRPr sz="3413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985" y="866986"/>
            <a:ext cx="9027860" cy="5469466"/>
          </a:xfrm>
        </p:spPr>
        <p:txBody>
          <a:bodyPr anchor="t">
            <a:normAutofit/>
          </a:bodyPr>
          <a:lstStyle>
            <a:lvl1pPr marL="0" indent="0" algn="ctr">
              <a:buNone/>
              <a:defRPr sz="2276"/>
            </a:lvl1pPr>
            <a:lvl2pPr marL="650230" indent="0">
              <a:buNone/>
              <a:defRPr sz="2276"/>
            </a:lvl2pPr>
            <a:lvl3pPr marL="1300460" indent="0">
              <a:buNone/>
              <a:defRPr sz="2276"/>
            </a:lvl3pPr>
            <a:lvl4pPr marL="1950690" indent="0">
              <a:buNone/>
              <a:defRPr sz="2276"/>
            </a:lvl4pPr>
            <a:lvl5pPr marL="2600919" indent="0">
              <a:buNone/>
              <a:defRPr sz="2276"/>
            </a:lvl5pPr>
            <a:lvl6pPr marL="3251149" indent="0">
              <a:buNone/>
              <a:defRPr sz="2276"/>
            </a:lvl6pPr>
            <a:lvl7pPr marL="3901379" indent="0">
              <a:buNone/>
              <a:defRPr sz="2276"/>
            </a:lvl7pPr>
            <a:lvl8pPr marL="4551609" indent="0">
              <a:buNone/>
              <a:defRPr sz="2276"/>
            </a:lvl8pPr>
            <a:lvl9pPr marL="5201839" indent="0">
              <a:buNone/>
              <a:defRPr sz="2276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985" y="7633547"/>
            <a:ext cx="9027860" cy="958612"/>
          </a:xfrm>
        </p:spPr>
        <p:txBody>
          <a:bodyPr>
            <a:normAutofit/>
          </a:bodyPr>
          <a:lstStyle>
            <a:lvl1pPr marL="0" indent="0">
              <a:buNone/>
              <a:defRPr sz="1707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409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2041" y="-12043"/>
            <a:ext cx="13043651" cy="977768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6986" y="866987"/>
            <a:ext cx="9027858" cy="187847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3072840"/>
            <a:ext cx="9027860" cy="5519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7478" y="8592161"/>
            <a:ext cx="972988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66986" y="8592161"/>
            <a:ext cx="6574895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65762" y="8592161"/>
            <a:ext cx="729085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accent1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717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6" r:id="rId1"/>
    <p:sldLayoutId id="2147484217" r:id="rId2"/>
    <p:sldLayoutId id="2147484218" r:id="rId3"/>
    <p:sldLayoutId id="2147484219" r:id="rId4"/>
    <p:sldLayoutId id="2147484220" r:id="rId5"/>
    <p:sldLayoutId id="2147484221" r:id="rId6"/>
    <p:sldLayoutId id="2147484222" r:id="rId7"/>
    <p:sldLayoutId id="2147484223" r:id="rId8"/>
    <p:sldLayoutId id="2147484224" r:id="rId9"/>
    <p:sldLayoutId id="2147484225" r:id="rId10"/>
    <p:sldLayoutId id="2147484226" r:id="rId11"/>
    <p:sldLayoutId id="2147484227" r:id="rId12"/>
    <p:sldLayoutId id="2147484228" r:id="rId13"/>
    <p:sldLayoutId id="2147484229" r:id="rId14"/>
    <p:sldLayoutId id="2147484230" r:id="rId15"/>
    <p:sldLayoutId id="2147484231" r:id="rId16"/>
  </p:sldLayoutIdLst>
  <p:txStyles>
    <p:titleStyle>
      <a:lvl1pPr algn="l" defTabSz="650230" rtl="0" eaLnBrk="1" latinLnBrk="0" hangingPunct="1">
        <a:spcBef>
          <a:spcPct val="0"/>
        </a:spcBef>
        <a:buNone/>
        <a:defRPr sz="512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87672" indent="-487672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5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056623" indent="-406394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27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625575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9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227580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92603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357626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422649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487672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552695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/>
              <a:t>Vaughn MS</a:t>
            </a:r>
            <a:br>
              <a:rPr lang="en-US"/>
            </a:br>
            <a:r>
              <a:rPr lang="en-US"/>
              <a:t>Title I Annual Meeting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607958" y="5761186"/>
            <a:ext cx="8286889" cy="1935013"/>
          </a:xfrm>
        </p:spPr>
        <p:txBody>
          <a:bodyPr>
            <a:normAutofit/>
          </a:bodyPr>
          <a:lstStyle/>
          <a:p>
            <a:pPr marL="0" indent="0" eaLnBrk="1" hangingPunct="1"/>
            <a:r>
              <a:rPr lang="en-US"/>
              <a:t>What Every Family Needs to Know!</a:t>
            </a:r>
          </a:p>
          <a:p>
            <a:pPr marL="0" indent="0" eaLnBrk="1" hangingPunct="1"/>
            <a:r>
              <a:rPr lang="en-US"/>
              <a:t>Friday, September 25, 2020</a:t>
            </a:r>
          </a:p>
          <a:p>
            <a:pPr marL="0" indent="0" eaLnBrk="1" hangingPunct="1"/>
            <a:r>
              <a:rPr lang="en-US"/>
              <a:t>9:00am English</a:t>
            </a:r>
          </a:p>
          <a:p>
            <a:pPr marL="0" indent="0" eaLnBrk="1" hangingPunct="1"/>
            <a:endParaRPr lang="en-US"/>
          </a:p>
          <a:p>
            <a:pPr marL="0" indent="0" eaLnBrk="1" hangingPunct="1"/>
            <a:endParaRPr lang="en-US"/>
          </a:p>
        </p:txBody>
      </p:sp>
    </p:spTree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E4D73-F871-1A48-9FCF-7CD36B73F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Funds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4326E-E346-8C4A-B801-27AE0E762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984" y="3072840"/>
            <a:ext cx="10283615" cy="5519322"/>
          </a:xfrm>
        </p:spPr>
        <p:txBody>
          <a:bodyPr>
            <a:normAutofit fontScale="92500" lnSpcReduction="20000"/>
          </a:bodyPr>
          <a:lstStyle/>
          <a:p>
            <a:r>
              <a:rPr lang="en-US" sz="3000"/>
              <a:t>Strategic General Fund		$80,115</a:t>
            </a:r>
          </a:p>
          <a:p>
            <a:pPr lvl="1"/>
            <a:r>
              <a:rPr lang="en-US" sz="2716"/>
              <a:t>29 teachers, 3 administrators, 1 librarian, 3 counselors</a:t>
            </a:r>
          </a:p>
          <a:p>
            <a:pPr lvl="1"/>
            <a:r>
              <a:rPr lang="en-US" sz="2716"/>
              <a:t>General supplies</a:t>
            </a:r>
          </a:p>
          <a:p>
            <a:pPr lvl="1"/>
            <a:r>
              <a:rPr lang="en-US" sz="2716"/>
              <a:t>Substitutes</a:t>
            </a:r>
          </a:p>
          <a:p>
            <a:pPr lvl="1"/>
            <a:r>
              <a:rPr lang="en-US" sz="2716"/>
              <a:t>Professional development</a:t>
            </a:r>
          </a:p>
          <a:p>
            <a:pPr lvl="1"/>
            <a:r>
              <a:rPr lang="en-US" sz="2716"/>
              <a:t>Warehouse supplies</a:t>
            </a:r>
          </a:p>
          <a:p>
            <a:pPr lvl="1"/>
            <a:r>
              <a:rPr lang="en-US" sz="2716"/>
              <a:t>Magazines/periodicals</a:t>
            </a:r>
          </a:p>
          <a:p>
            <a:pPr lvl="1"/>
            <a:r>
              <a:rPr lang="en-US" sz="2716"/>
              <a:t>Computers</a:t>
            </a:r>
          </a:p>
          <a:p>
            <a:pPr lvl="1"/>
            <a:r>
              <a:rPr lang="en-US" sz="2716"/>
              <a:t>Web based programs</a:t>
            </a:r>
          </a:p>
          <a:p>
            <a:pPr lvl="1"/>
            <a:endParaRPr lang="en-US" sz="2716"/>
          </a:p>
          <a:p>
            <a:pPr marL="0" indent="0">
              <a:buNone/>
            </a:pPr>
            <a:r>
              <a:rPr lang="en-US" sz="3000"/>
              <a:t>			-</a:t>
            </a:r>
          </a:p>
          <a:p>
            <a:endParaRPr lang="en-US" sz="3000"/>
          </a:p>
        </p:txBody>
      </p:sp>
    </p:spTree>
    <p:extLst>
      <p:ext uri="{BB962C8B-B14F-4D97-AF65-F5344CB8AC3E}">
        <p14:creationId xmlns:p14="http://schemas.microsoft.com/office/powerpoint/2010/main" val="2564460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10D8B-4D01-DE48-9EB4-F62178B1A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Title I 1003 (a)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C1B7E0-54B4-C64E-9B56-C3EC510ACC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1teacher</a:t>
            </a:r>
          </a:p>
          <a:p>
            <a:r>
              <a:rPr lang="en-US"/>
              <a:t>Substitutes $2640 to cover professional development</a:t>
            </a:r>
          </a:p>
          <a:p>
            <a:r>
              <a:rPr lang="en-US"/>
              <a:t>Extra duty pay $14,640 for after hours pay</a:t>
            </a:r>
          </a:p>
          <a:p>
            <a:r>
              <a:rPr lang="en-US"/>
              <a:t>IB annual fee $12,158.70</a:t>
            </a:r>
          </a:p>
        </p:txBody>
      </p:sp>
    </p:spTree>
    <p:extLst>
      <p:ext uri="{BB962C8B-B14F-4D97-AF65-F5344CB8AC3E}">
        <p14:creationId xmlns:p14="http://schemas.microsoft.com/office/powerpoint/2010/main" val="25190613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48448-4A72-7344-800A-C704B74E8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Title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9171CA-C289-6542-9449-E76A37119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2 teachers</a:t>
            </a:r>
          </a:p>
          <a:p>
            <a:r>
              <a:rPr lang="en-US"/>
              <a:t>General supplies</a:t>
            </a:r>
          </a:p>
          <a:p>
            <a:r>
              <a:rPr lang="en-US"/>
              <a:t>Warehouse supplies</a:t>
            </a:r>
          </a:p>
          <a:p>
            <a:r>
              <a:rPr lang="en-US"/>
              <a:t>Computer supplies….additional student laptops</a:t>
            </a:r>
          </a:p>
          <a:p>
            <a:r>
              <a:rPr lang="en-US"/>
              <a:t>Web-based programs</a:t>
            </a:r>
          </a:p>
          <a:p>
            <a:r>
              <a:rPr lang="en-US"/>
              <a:t>Substitutes for professional development</a:t>
            </a:r>
          </a:p>
          <a:p>
            <a:r>
              <a:rPr lang="en-US"/>
              <a:t>Library books</a:t>
            </a:r>
          </a:p>
          <a:p>
            <a:r>
              <a:rPr lang="en-US"/>
              <a:t>FACE position….to assist with Family &amp; Community engagement</a:t>
            </a:r>
          </a:p>
          <a:p>
            <a:r>
              <a:rPr lang="en-US"/>
              <a:t>Second assistant principal</a:t>
            </a:r>
          </a:p>
          <a:p>
            <a:r>
              <a:rPr lang="en-US"/>
              <a:t>Substitutes for teachers to attend professional development</a:t>
            </a:r>
          </a:p>
        </p:txBody>
      </p:sp>
    </p:spTree>
    <p:extLst>
      <p:ext uri="{BB962C8B-B14F-4D97-AF65-F5344CB8AC3E}">
        <p14:creationId xmlns:p14="http://schemas.microsoft.com/office/powerpoint/2010/main" val="20191946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75EFB-DB37-CA41-9B70-256C7FB46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Zoom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10CFC-41F4-F146-9047-F56DA0D7E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3 teachers</a:t>
            </a:r>
          </a:p>
          <a:p>
            <a:r>
              <a:rPr lang="en-US"/>
              <a:t>General supplies</a:t>
            </a:r>
          </a:p>
          <a:p>
            <a:r>
              <a:rPr lang="en-US"/>
              <a:t>Magazines &amp; periodicals</a:t>
            </a:r>
          </a:p>
          <a:p>
            <a:r>
              <a:rPr lang="en-US"/>
              <a:t>Computers</a:t>
            </a:r>
          </a:p>
          <a:p>
            <a:r>
              <a:rPr lang="en-US"/>
              <a:t>Web-based programs</a:t>
            </a:r>
          </a:p>
          <a:p>
            <a:r>
              <a:rPr lang="en-US"/>
              <a:t>Extra duty pay/training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8197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C9117-7FBC-354C-92DC-E2CD4E67F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986" y="866987"/>
            <a:ext cx="10969414" cy="1878471"/>
          </a:xfrm>
        </p:spPr>
        <p:txBody>
          <a:bodyPr/>
          <a:lstStyle/>
          <a:p>
            <a:r>
              <a:rPr lang="en-US"/>
              <a:t>21</a:t>
            </a:r>
            <a:r>
              <a:rPr lang="en-US" baseline="30000"/>
              <a:t>st</a:t>
            </a:r>
            <a:r>
              <a:rPr lang="en-US"/>
              <a:t> Century </a:t>
            </a:r>
            <a:br>
              <a:rPr lang="en-US"/>
            </a:br>
            <a:r>
              <a:rPr lang="en-US"/>
              <a:t>					– after school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58D4F0-97FE-164D-BB77-D53A32DF1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Team Up Coordinator</a:t>
            </a:r>
          </a:p>
          <a:p>
            <a:r>
              <a:rPr lang="en-US"/>
              <a:t>Team Up Assistants</a:t>
            </a:r>
          </a:p>
          <a:p>
            <a:r>
              <a:rPr lang="en-US"/>
              <a:t>Instructional supplies &amp; kits $4500</a:t>
            </a:r>
          </a:p>
        </p:txBody>
      </p:sp>
    </p:spTree>
    <p:extLst>
      <p:ext uri="{BB962C8B-B14F-4D97-AF65-F5344CB8AC3E}">
        <p14:creationId xmlns:p14="http://schemas.microsoft.com/office/powerpoint/2010/main" val="37109763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C39DC-D667-E247-98B6-80B8EE78E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$$$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B605C-FA92-C541-AAE5-EB8DC90AFD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Communities in Schools $36,432</a:t>
            </a:r>
          </a:p>
          <a:p>
            <a:r>
              <a:rPr lang="en-US"/>
              <a:t>Governor’s salary $1000</a:t>
            </a:r>
          </a:p>
          <a:p>
            <a:r>
              <a:rPr lang="en-US"/>
              <a:t>Redfield $14,095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9251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"/>
          <p:cNvSpPr>
            <a:spLocks noGrp="1" noChangeArrowheads="1"/>
          </p:cNvSpPr>
          <p:nvPr>
            <p:ph type="title"/>
          </p:nvPr>
        </p:nvSpPr>
        <p:spPr>
          <a:xfrm>
            <a:off x="1302561" y="838200"/>
            <a:ext cx="10856878" cy="2122143"/>
          </a:xfrm>
        </p:spPr>
        <p:txBody>
          <a:bodyPr/>
          <a:lstStyle/>
          <a:p>
            <a:pPr eaLnBrk="1" hangingPunct="1"/>
            <a:r>
              <a:rPr lang="en-US" b="1">
                <a:solidFill>
                  <a:schemeClr val="accent1">
                    <a:lumMod val="50000"/>
                  </a:schemeClr>
                </a:solidFill>
              </a:rPr>
              <a:t>Program Funds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1092200" y="3251200"/>
            <a:ext cx="5638800" cy="5718101"/>
          </a:xfrm>
        </p:spPr>
        <p:txBody>
          <a:bodyPr>
            <a:normAutofit/>
          </a:bodyPr>
          <a:lstStyle/>
          <a:p>
            <a:pPr marL="508000" indent="-457200" eaLnBrk="1" hangingPunct="1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sz="2840">
                <a:latin typeface="Helvetica" panose="020B0604020202020204" pitchFamily="34" charset="0"/>
                <a:cs typeface="Helvetica" panose="020B0604020202020204" pitchFamily="34" charset="0"/>
                <a:sym typeface="News Gothic MT"/>
              </a:rPr>
              <a:t>Allocated so schools with the most low income students get the most funding </a:t>
            </a:r>
          </a:p>
          <a:p>
            <a:pPr marL="508000" indent="-457200" eaLnBrk="1" hangingPunct="1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sz="2840">
                <a:latin typeface="Helvetica" panose="020B0604020202020204" pitchFamily="34" charset="0"/>
                <a:cs typeface="Helvetica" panose="020B0604020202020204" pitchFamily="34" charset="0"/>
              </a:rPr>
              <a:t>Allocated from the highest percentage down</a:t>
            </a:r>
          </a:p>
          <a:p>
            <a:pPr marL="50800" indent="0" eaLnBrk="1" hangingPunct="1">
              <a:buFontTx/>
              <a:buNone/>
            </a:pPr>
            <a:endParaRPr lang="en-US" sz="2600"/>
          </a:p>
          <a:p>
            <a:pPr marL="50800" indent="0" algn="ctr" eaLnBrk="1" hangingPunct="1">
              <a:buFontTx/>
              <a:buNone/>
            </a:pPr>
            <a:r>
              <a:rPr lang="en-US" sz="2400">
                <a:latin typeface="Helvetica" panose="020B0604020202020204" pitchFamily="34" charset="0"/>
                <a:cs typeface="Helvetica" panose="020B0604020202020204" pitchFamily="34" charset="0"/>
              </a:rPr>
              <a:t>This chart is an example of four elementary schools and the percentage of students who receive free or reduced lunches. </a:t>
            </a: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3">
            <a:lum bright="-20000" contrast="40000"/>
          </a:blip>
          <a:stretch>
            <a:fillRect/>
          </a:stretch>
        </p:blipFill>
        <p:spPr>
          <a:xfrm>
            <a:off x="7188200" y="2819400"/>
            <a:ext cx="4392613" cy="493840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719650056"/>
      </p:ext>
    </p:extLst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4A5A35EE-7AE1-4E24-8916-B0122B974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004800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F3BC879B-A529-47C3-A6A5-914D67AAAA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12041"/>
            <a:ext cx="13004802" cy="9765641"/>
            <a:chOff x="0" y="-8467"/>
            <a:chExt cx="12192000" cy="6866467"/>
          </a:xfrm>
        </p:grpSpPr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DCE937C4-AD3B-4C21-A5D1-4010EAA70C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4986751B-E456-450E-8103-86D186F55F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Rectangle 23">
              <a:extLst>
                <a:ext uri="{FF2B5EF4-FFF2-40B4-BE49-F238E27FC236}">
                  <a16:creationId xmlns:a16="http://schemas.microsoft.com/office/drawing/2014/main" id="{7A7080CB-F07A-45DB-98B4-1BCEEFC2D8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Rectangle 25">
              <a:extLst>
                <a:ext uri="{FF2B5EF4-FFF2-40B4-BE49-F238E27FC236}">
                  <a16:creationId xmlns:a16="http://schemas.microsoft.com/office/drawing/2014/main" id="{43DABF26-4789-46EF-843D-D8974E51B2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Isosceles Triangle 78">
              <a:extLst>
                <a:ext uri="{FF2B5EF4-FFF2-40B4-BE49-F238E27FC236}">
                  <a16:creationId xmlns:a16="http://schemas.microsoft.com/office/drawing/2014/main" id="{CF33A112-C756-43C1-8DA7-13D97888B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0" name="Rectangle 27">
              <a:extLst>
                <a:ext uri="{FF2B5EF4-FFF2-40B4-BE49-F238E27FC236}">
                  <a16:creationId xmlns:a16="http://schemas.microsoft.com/office/drawing/2014/main" id="{FDCCB7E1-C0C5-4607-ADB9-05E385551A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1" name="Rectangle 28">
              <a:extLst>
                <a:ext uri="{FF2B5EF4-FFF2-40B4-BE49-F238E27FC236}">
                  <a16:creationId xmlns:a16="http://schemas.microsoft.com/office/drawing/2014/main" id="{71C3B597-3C1A-490D-B48E-19BF2BD8DB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2" name="Rectangle 29">
              <a:extLst>
                <a:ext uri="{FF2B5EF4-FFF2-40B4-BE49-F238E27FC236}">
                  <a16:creationId xmlns:a16="http://schemas.microsoft.com/office/drawing/2014/main" id="{DA3635CF-FEC9-43B7-A12B-1A736C7CA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3" name="Isosceles Triangle 82">
              <a:extLst>
                <a:ext uri="{FF2B5EF4-FFF2-40B4-BE49-F238E27FC236}">
                  <a16:creationId xmlns:a16="http://schemas.microsoft.com/office/drawing/2014/main" id="{CEDF3AA6-619F-44C9-A06F-9C38A91197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4" name="Isosceles Triangle 83">
              <a:extLst>
                <a:ext uri="{FF2B5EF4-FFF2-40B4-BE49-F238E27FC236}">
                  <a16:creationId xmlns:a16="http://schemas.microsoft.com/office/drawing/2014/main" id="{79D458F0-4F1F-4713-88F7-B65AFE8EB3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Rectangle 1"/>
          <p:cNvSpPr>
            <a:spLocks noGrp="1" noChangeArrowheads="1"/>
          </p:cNvSpPr>
          <p:nvPr>
            <p:ph type="title"/>
          </p:nvPr>
        </p:nvSpPr>
        <p:spPr>
          <a:xfrm>
            <a:off x="909351" y="886179"/>
            <a:ext cx="9169779" cy="1878471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>
                <a:solidFill>
                  <a:schemeClr val="accent1">
                    <a:lumMod val="50000"/>
                  </a:schemeClr>
                </a:solidFill>
              </a:rPr>
              <a:t>Program Funds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1802828"/>
              </p:ext>
            </p:extLst>
          </p:nvPr>
        </p:nvGraphicFramePr>
        <p:xfrm>
          <a:off x="722489" y="3072837"/>
          <a:ext cx="9169779" cy="5519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55315023"/>
      </p:ext>
    </p:extLst>
  </p:cSld>
  <p:clrMapOvr>
    <a:masterClrMapping/>
  </p:clrMapOvr>
  <p:transition spd="slow"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FA680D65-543E-4B99-992D-BC04B6CF2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1783" y="866986"/>
            <a:ext cx="6920485" cy="1878471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chemeClr val="accent1">
                    <a:lumMod val="50000"/>
                  </a:schemeClr>
                </a:solidFill>
              </a:rPr>
              <a:t>Curriculum and Instruction</a:t>
            </a:r>
          </a:p>
        </p:txBody>
      </p:sp>
      <p:pic>
        <p:nvPicPr>
          <p:cNvPr id="15" name="Picture 14" descr="A blurry image of a library&#10;&#10;Description automatically generated">
            <a:extLst>
              <a:ext uri="{FF2B5EF4-FFF2-40B4-BE49-F238E27FC236}">
                <a16:creationId xmlns:a16="http://schemas.microsoft.com/office/drawing/2014/main" id="{BD0773B3-F598-4EF5-8CE6-48C06252C3A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</a:blip>
          <a:srcRect l="28877" r="51218" b="1"/>
          <a:stretch/>
        </p:blipFill>
        <p:spPr>
          <a:xfrm>
            <a:off x="20" y="10"/>
            <a:ext cx="2916306" cy="9779599"/>
          </a:xfrm>
          <a:custGeom>
            <a:avLst/>
            <a:gdLst/>
            <a:ahLst/>
            <a:cxnLst/>
            <a:rect l="l" t="t" r="r" b="b"/>
            <a:pathLst>
              <a:path w="2734056" h="6858000">
                <a:moveTo>
                  <a:pt x="0" y="0"/>
                </a:moveTo>
                <a:lnTo>
                  <a:pt x="1674254" y="0"/>
                </a:lnTo>
                <a:lnTo>
                  <a:pt x="2734056" y="6850199"/>
                </a:lnTo>
                <a:lnTo>
                  <a:pt x="2734056" y="6858000"/>
                </a:lnTo>
                <a:lnTo>
                  <a:pt x="842596" y="6858000"/>
                </a:lnTo>
                <a:lnTo>
                  <a:pt x="0" y="1191846"/>
                </a:lnTo>
                <a:close/>
              </a:path>
            </a:pathLst>
          </a:custGeom>
        </p:spPr>
      </p:pic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D6475D0-776E-47C5-97FF-DF8721813F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1695069"/>
            <a:ext cx="898769" cy="8058531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80F94AD-7133-41D7-9EA6-FB359C3A0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71783" y="3072837"/>
            <a:ext cx="6920485" cy="5519322"/>
          </a:xfrm>
        </p:spPr>
        <p:txBody>
          <a:bodyPr>
            <a:normAutofit/>
          </a:bodyPr>
          <a:lstStyle/>
          <a:p>
            <a:r>
              <a:rPr lang="en-US" sz="3200"/>
              <a:t>Dream Box – Math</a:t>
            </a:r>
          </a:p>
          <a:p>
            <a:r>
              <a:rPr lang="en-US" sz="3200"/>
              <a:t>Scholastic</a:t>
            </a:r>
          </a:p>
          <a:p>
            <a:r>
              <a:rPr lang="en-US" sz="3200"/>
              <a:t>Elevation</a:t>
            </a:r>
          </a:p>
          <a:p>
            <a:r>
              <a:rPr lang="en-US" sz="3200"/>
              <a:t>IB (International Baccalaureate)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5305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Additional Parent Notification Requirements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Parent And Family Engagement Policy, School-Parent Compact, Educator Qualifications, Additional Right-to-Know</a:t>
            </a:r>
          </a:p>
        </p:txBody>
      </p:sp>
    </p:spTree>
    <p:extLst>
      <p:ext uri="{BB962C8B-B14F-4D97-AF65-F5344CB8AC3E}">
        <p14:creationId xmlns:p14="http://schemas.microsoft.com/office/powerpoint/2010/main" val="232472578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Title I Program	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Purpose</a:t>
            </a:r>
          </a:p>
          <a:p>
            <a:r>
              <a:rPr lang="en-US"/>
              <a:t>School participation</a:t>
            </a:r>
          </a:p>
        </p:txBody>
      </p:sp>
    </p:spTree>
    <p:extLst>
      <p:ext uri="{BB962C8B-B14F-4D97-AF65-F5344CB8AC3E}">
        <p14:creationId xmlns:p14="http://schemas.microsoft.com/office/powerpoint/2010/main" val="3595110443"/>
      </p:ext>
    </p:extLst>
  </p:cSld>
  <p:clrMapOvr>
    <a:masterClrMapping/>
  </p:clrMapOvr>
  <p:transition spd="slow"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4A5A35EE-7AE1-4E24-8916-B0122B974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004800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F3BC879B-A529-47C3-A6A5-914D67AAAA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12041"/>
            <a:ext cx="13004802" cy="9765641"/>
            <a:chOff x="0" y="-8467"/>
            <a:chExt cx="12192000" cy="6866467"/>
          </a:xfrm>
        </p:grpSpPr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DCE937C4-AD3B-4C21-A5D1-4010EAA70C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4986751B-E456-450E-8103-86D186F55F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Rectangle 23">
              <a:extLst>
                <a:ext uri="{FF2B5EF4-FFF2-40B4-BE49-F238E27FC236}">
                  <a16:creationId xmlns:a16="http://schemas.microsoft.com/office/drawing/2014/main" id="{7A7080CB-F07A-45DB-98B4-1BCEEFC2D8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7" name="Rectangle 25">
              <a:extLst>
                <a:ext uri="{FF2B5EF4-FFF2-40B4-BE49-F238E27FC236}">
                  <a16:creationId xmlns:a16="http://schemas.microsoft.com/office/drawing/2014/main" id="{43DABF26-4789-46EF-843D-D8974E51B2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77">
              <a:extLst>
                <a:ext uri="{FF2B5EF4-FFF2-40B4-BE49-F238E27FC236}">
                  <a16:creationId xmlns:a16="http://schemas.microsoft.com/office/drawing/2014/main" id="{CF33A112-C756-43C1-8DA7-13D97888B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27">
              <a:extLst>
                <a:ext uri="{FF2B5EF4-FFF2-40B4-BE49-F238E27FC236}">
                  <a16:creationId xmlns:a16="http://schemas.microsoft.com/office/drawing/2014/main" id="{FDCCB7E1-C0C5-4607-ADB9-05E385551A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0" name="Rectangle 28">
              <a:extLst>
                <a:ext uri="{FF2B5EF4-FFF2-40B4-BE49-F238E27FC236}">
                  <a16:creationId xmlns:a16="http://schemas.microsoft.com/office/drawing/2014/main" id="{71C3B597-3C1A-490D-B48E-19BF2BD8DB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1" name="Rectangle 29">
              <a:extLst>
                <a:ext uri="{FF2B5EF4-FFF2-40B4-BE49-F238E27FC236}">
                  <a16:creationId xmlns:a16="http://schemas.microsoft.com/office/drawing/2014/main" id="{DA3635CF-FEC9-43B7-A12B-1A736C7CA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2" name="Isosceles Triangle 81">
              <a:extLst>
                <a:ext uri="{FF2B5EF4-FFF2-40B4-BE49-F238E27FC236}">
                  <a16:creationId xmlns:a16="http://schemas.microsoft.com/office/drawing/2014/main" id="{CEDF3AA6-619F-44C9-A06F-9C38A91197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3" name="Isosceles Triangle 82">
              <a:extLst>
                <a:ext uri="{FF2B5EF4-FFF2-40B4-BE49-F238E27FC236}">
                  <a16:creationId xmlns:a16="http://schemas.microsoft.com/office/drawing/2014/main" id="{79D458F0-4F1F-4713-88F7-B65AFE8EB3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3554" name="Rectangle 1"/>
          <p:cNvSpPr>
            <a:spLocks noGrp="1" noChangeArrowheads="1"/>
          </p:cNvSpPr>
          <p:nvPr>
            <p:ph type="title"/>
          </p:nvPr>
        </p:nvSpPr>
        <p:spPr>
          <a:xfrm>
            <a:off x="722489" y="866986"/>
            <a:ext cx="9169779" cy="1878471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>
                <a:solidFill>
                  <a:schemeClr val="accent1">
                    <a:lumMod val="50000"/>
                  </a:schemeClr>
                </a:solidFill>
              </a:rPr>
              <a:t>District Policy – Family Engagement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026400" y="85344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i="1">
                <a:solidFill>
                  <a:schemeClr val="bg1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Board Policy 5200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3808431"/>
              </p:ext>
            </p:extLst>
          </p:nvPr>
        </p:nvGraphicFramePr>
        <p:xfrm>
          <a:off x="722489" y="3072837"/>
          <a:ext cx="9169779" cy="5519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wip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>
          <a:xfrm>
            <a:off x="1016000" y="222205"/>
            <a:ext cx="6920485" cy="1878471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4400" b="1">
                <a:solidFill>
                  <a:schemeClr val="accent1">
                    <a:lumMod val="50000"/>
                  </a:schemeClr>
                </a:solidFill>
              </a:rPr>
              <a:t>School Parent and Family Engagement Policy</a:t>
            </a:r>
          </a:p>
        </p:txBody>
      </p:sp>
      <p:sp>
        <p:nvSpPr>
          <p:cNvPr id="71" name="Isosceles Triangle 70">
            <a:extLst>
              <a:ext uri="{FF2B5EF4-FFF2-40B4-BE49-F238E27FC236}">
                <a16:creationId xmlns:a16="http://schemas.microsoft.com/office/drawing/2014/main" id="{3D6475D0-776E-47C5-97FF-DF8721813F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1695069"/>
            <a:ext cx="898769" cy="8058531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7712971"/>
              </p:ext>
            </p:extLst>
          </p:nvPr>
        </p:nvGraphicFramePr>
        <p:xfrm>
          <a:off x="1473200" y="2072301"/>
          <a:ext cx="9525000" cy="67100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wip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61D53-2743-B34B-976C-3305B6C3E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FACE Liaison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D9101-383D-734D-ABC1-A5E463FDB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/>
              <a:t>Cynthia Garcia</a:t>
            </a:r>
          </a:p>
        </p:txBody>
      </p:sp>
    </p:spTree>
    <p:extLst>
      <p:ext uri="{BB962C8B-B14F-4D97-AF65-F5344CB8AC3E}">
        <p14:creationId xmlns:p14="http://schemas.microsoft.com/office/powerpoint/2010/main" val="22456560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title"/>
          </p:nvPr>
        </p:nvSpPr>
        <p:spPr>
          <a:xfrm>
            <a:off x="2006600" y="755833"/>
            <a:ext cx="7340617" cy="1878471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>
                <a:solidFill>
                  <a:schemeClr val="accent1">
                    <a:lumMod val="50000"/>
                  </a:schemeClr>
                </a:solidFill>
              </a:rPr>
              <a:t>School-Parent Compact</a:t>
            </a:r>
          </a:p>
        </p:txBody>
      </p:sp>
      <p:sp>
        <p:nvSpPr>
          <p:cNvPr id="20484" name="Isosceles Triangle 70">
            <a:extLst>
              <a:ext uri="{FF2B5EF4-FFF2-40B4-BE49-F238E27FC236}">
                <a16:creationId xmlns:a16="http://schemas.microsoft.com/office/drawing/2014/main" id="{3D6475D0-776E-47C5-97FF-DF8721813F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1695069"/>
            <a:ext cx="898769" cy="8058531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5736878"/>
              </p:ext>
            </p:extLst>
          </p:nvPr>
        </p:nvGraphicFramePr>
        <p:xfrm>
          <a:off x="2159000" y="2209800"/>
          <a:ext cx="7874017" cy="614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wip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Nouvel accord sur l’exception pédagogique : quelques avancées, mais un dispositif toujours ..."/>
          <p:cNvPicPr>
            <a:picLocks noChangeAspect="1"/>
          </p:cNvPicPr>
          <p:nvPr/>
        </p:nvPicPr>
        <p:blipFill rotWithShape="1">
          <a:blip r:embed="rId2">
            <a:alphaModFix amt="20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5" r="3479" b="-1"/>
          <a:stretch/>
        </p:blipFill>
        <p:spPr>
          <a:xfrm>
            <a:off x="20" y="2887"/>
            <a:ext cx="13004780" cy="9750713"/>
          </a:xfrm>
          <a:prstGeom prst="rect">
            <a:avLst/>
          </a:prstGeom>
        </p:spPr>
      </p:pic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>
          <a:xfrm>
            <a:off x="1988471" y="1163713"/>
            <a:ext cx="9027858" cy="1678658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>
                <a:solidFill>
                  <a:schemeClr val="accent1">
                    <a:lumMod val="50000"/>
                  </a:schemeClr>
                </a:solidFill>
              </a:rPr>
              <a:t>Educator Qualifications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idx="1"/>
          </p:nvPr>
        </p:nvSpPr>
        <p:spPr>
          <a:xfrm>
            <a:off x="1625600" y="2667000"/>
            <a:ext cx="9027860" cy="5519322"/>
          </a:xfrm>
        </p:spPr>
        <p:txBody>
          <a:bodyPr lIns="0" tIns="0" rIns="0" bIns="0">
            <a:normAutofit/>
          </a:bodyPr>
          <a:lstStyle/>
          <a:p>
            <a:pPr marL="406400" indent="0" eaLnBrk="1" hangingPunct="1">
              <a:spcBef>
                <a:spcPts val="0"/>
              </a:spcBef>
              <a:spcAft>
                <a:spcPts val="600"/>
              </a:spcAft>
              <a:buSzPct val="155000"/>
              <a:buFontTx/>
              <a:buBlip>
                <a:blip r:embed="rId3"/>
              </a:buBlip>
            </a:pPr>
            <a:r>
              <a:rPr lang="en-US" b="1">
                <a:latin typeface="News Gothic MT"/>
                <a:sym typeface="News Gothic MT"/>
              </a:rPr>
              <a:t>Teachers must meet Nevada certification 	requirements</a:t>
            </a:r>
          </a:p>
          <a:p>
            <a:pPr marL="406400" indent="0" eaLnBrk="1" hangingPunct="1">
              <a:spcBef>
                <a:spcPts val="0"/>
              </a:spcBef>
              <a:spcAft>
                <a:spcPts val="600"/>
              </a:spcAft>
              <a:buSzPct val="155000"/>
              <a:buFontTx/>
              <a:buBlip>
                <a:blip r:embed="rId3"/>
              </a:buBlip>
            </a:pPr>
            <a:r>
              <a:rPr lang="en-US" b="1">
                <a:latin typeface="News Gothic MT"/>
                <a:sym typeface="News Gothic MT"/>
              </a:rPr>
              <a:t>Paraprofessionals are highly qualified</a:t>
            </a:r>
          </a:p>
          <a:p>
            <a:pPr marL="406400" indent="0" eaLnBrk="1" hangingPunct="1">
              <a:spcBef>
                <a:spcPts val="0"/>
              </a:spcBef>
              <a:spcAft>
                <a:spcPts val="600"/>
              </a:spcAft>
              <a:buSzPct val="155000"/>
              <a:buFontTx/>
              <a:buBlip>
                <a:blip r:embed="rId3"/>
              </a:buBlip>
            </a:pPr>
            <a:r>
              <a:rPr lang="en-US" b="1">
                <a:latin typeface="News Gothic MT"/>
                <a:sym typeface="News Gothic MT"/>
              </a:rPr>
              <a:t>Timely notice given if a student has been taught for 4 or more weeks in a row by a teacher who does not meet the State certification requirements, i.e., long-term substitute.</a:t>
            </a:r>
            <a:endParaRPr lang="en-US"/>
          </a:p>
        </p:txBody>
      </p:sp>
    </p:spTree>
  </p:cSld>
  <p:clrMapOvr>
    <a:masterClrMapping/>
  </p:clrMapOvr>
  <p:transition spd="slow">
    <p:wip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Group 95">
            <a:extLst>
              <a:ext uri="{FF2B5EF4-FFF2-40B4-BE49-F238E27FC236}">
                <a16:creationId xmlns:a16="http://schemas.microsoft.com/office/drawing/2014/main" id="{6CE6E43D-FC44-4F15-89C6-7C08E9BDC3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12041"/>
            <a:ext cx="13004802" cy="9765641"/>
            <a:chOff x="0" y="-8467"/>
            <a:chExt cx="12192000" cy="6866467"/>
          </a:xfrm>
        </p:grpSpPr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321115E6-3640-4179-A252-686A27B75B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97">
              <a:extLst>
                <a:ext uri="{FF2B5EF4-FFF2-40B4-BE49-F238E27FC236}">
                  <a16:creationId xmlns:a16="http://schemas.microsoft.com/office/drawing/2014/main" id="{E68D2ABE-CDFA-4BEB-AF45-E43862265B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Rectangle 23">
              <a:extLst>
                <a:ext uri="{FF2B5EF4-FFF2-40B4-BE49-F238E27FC236}">
                  <a16:creationId xmlns:a16="http://schemas.microsoft.com/office/drawing/2014/main" id="{A108FB8B-558B-4F9E-970F-72D2EE57F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3" name="Rectangle 25">
              <a:extLst>
                <a:ext uri="{FF2B5EF4-FFF2-40B4-BE49-F238E27FC236}">
                  <a16:creationId xmlns:a16="http://schemas.microsoft.com/office/drawing/2014/main" id="{481E92F1-5BD2-4422-B875-90578CEAA5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Isosceles Triangle 100">
              <a:extLst>
                <a:ext uri="{FF2B5EF4-FFF2-40B4-BE49-F238E27FC236}">
                  <a16:creationId xmlns:a16="http://schemas.microsoft.com/office/drawing/2014/main" id="{9D9630F3-9488-4F58-9098-F6B8552BD6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4" name="Rectangle 27">
              <a:extLst>
                <a:ext uri="{FF2B5EF4-FFF2-40B4-BE49-F238E27FC236}">
                  <a16:creationId xmlns:a16="http://schemas.microsoft.com/office/drawing/2014/main" id="{A82B105D-E7A6-4F3A-AFDA-B9133F6BD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3" name="Rectangle 28">
              <a:extLst>
                <a:ext uri="{FF2B5EF4-FFF2-40B4-BE49-F238E27FC236}">
                  <a16:creationId xmlns:a16="http://schemas.microsoft.com/office/drawing/2014/main" id="{592262AB-546B-41A7-99DE-EC034F0722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5" name="Rectangle 29">
              <a:extLst>
                <a:ext uri="{FF2B5EF4-FFF2-40B4-BE49-F238E27FC236}">
                  <a16:creationId xmlns:a16="http://schemas.microsoft.com/office/drawing/2014/main" id="{D878A1F7-F404-41A0-BD7C-9739499BDD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5" name="Isosceles Triangle 104">
              <a:extLst>
                <a:ext uri="{FF2B5EF4-FFF2-40B4-BE49-F238E27FC236}">
                  <a16:creationId xmlns:a16="http://schemas.microsoft.com/office/drawing/2014/main" id="{0076BF32-29FF-4C3A-B1AF-91A28EFDA0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6" name="Isosceles Triangle 105">
              <a:extLst>
                <a:ext uri="{FF2B5EF4-FFF2-40B4-BE49-F238E27FC236}">
                  <a16:creationId xmlns:a16="http://schemas.microsoft.com/office/drawing/2014/main" id="{0A4C29F3-B3A2-40B9-8670-ADA39B0C42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27" name="Rectangle 107">
            <a:extLst>
              <a:ext uri="{FF2B5EF4-FFF2-40B4-BE49-F238E27FC236}">
                <a16:creationId xmlns:a16="http://schemas.microsoft.com/office/drawing/2014/main" id="{21029ED5-F105-4DD2-99C8-1E4422817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004800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8" name="Group 109">
            <a:extLst>
              <a:ext uri="{FF2B5EF4-FFF2-40B4-BE49-F238E27FC236}">
                <a16:creationId xmlns:a16="http://schemas.microsoft.com/office/drawing/2014/main" id="{2D621E68-BF28-4A1C-B1A2-4E55E139E7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-12041"/>
            <a:ext cx="13004802" cy="9765641"/>
            <a:chOff x="0" y="-8467"/>
            <a:chExt cx="12192000" cy="6866467"/>
          </a:xfrm>
        </p:grpSpPr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BE8BBE4D-F0DF-49B9-B75A-99DAC53ACA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Rectangle 23">
              <a:extLst>
                <a:ext uri="{FF2B5EF4-FFF2-40B4-BE49-F238E27FC236}">
                  <a16:creationId xmlns:a16="http://schemas.microsoft.com/office/drawing/2014/main" id="{E0F07DDC-34A6-46A1-9DE9-2BBE2931A5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3" name="Rectangle 25">
              <a:extLst>
                <a:ext uri="{FF2B5EF4-FFF2-40B4-BE49-F238E27FC236}">
                  <a16:creationId xmlns:a16="http://schemas.microsoft.com/office/drawing/2014/main" id="{2CEB2BF9-B8DB-45B9-86EA-D197B5B1AE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0" name="Isosceles Triangle 113">
              <a:extLst>
                <a:ext uri="{FF2B5EF4-FFF2-40B4-BE49-F238E27FC236}">
                  <a16:creationId xmlns:a16="http://schemas.microsoft.com/office/drawing/2014/main" id="{08B5BB34-3801-4E70-A981-FE007635E1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5" name="Rectangle 27">
              <a:extLst>
                <a:ext uri="{FF2B5EF4-FFF2-40B4-BE49-F238E27FC236}">
                  <a16:creationId xmlns:a16="http://schemas.microsoft.com/office/drawing/2014/main" id="{38432A75-2CEB-463C-A8F2-ABB50A79F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1" name="Rectangle 28">
              <a:extLst>
                <a:ext uri="{FF2B5EF4-FFF2-40B4-BE49-F238E27FC236}">
                  <a16:creationId xmlns:a16="http://schemas.microsoft.com/office/drawing/2014/main" id="{E7E850B8-C050-4597-8BEB-113FEC9A27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7" name="Rectangle 29">
              <a:extLst>
                <a:ext uri="{FF2B5EF4-FFF2-40B4-BE49-F238E27FC236}">
                  <a16:creationId xmlns:a16="http://schemas.microsoft.com/office/drawing/2014/main" id="{24ACC798-9CEC-4B6F-A8DD-F8E6FCCCF1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8" name="Isosceles Triangle 117">
              <a:extLst>
                <a:ext uri="{FF2B5EF4-FFF2-40B4-BE49-F238E27FC236}">
                  <a16:creationId xmlns:a16="http://schemas.microsoft.com/office/drawing/2014/main" id="{1D58A8C6-1294-4CD9-89BC-F1E981A524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9" name="Isosceles Triangle 118">
              <a:extLst>
                <a:ext uri="{FF2B5EF4-FFF2-40B4-BE49-F238E27FC236}">
                  <a16:creationId xmlns:a16="http://schemas.microsoft.com/office/drawing/2014/main" id="{F32F2ED6-6143-46C4-A641-72D42732B6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21" name="Rectangle 120">
            <a:extLst>
              <a:ext uri="{FF2B5EF4-FFF2-40B4-BE49-F238E27FC236}">
                <a16:creationId xmlns:a16="http://schemas.microsoft.com/office/drawing/2014/main" id="{5C9652B3-A450-4ED6-8FBF-F536BA60B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8812" y="682752"/>
            <a:ext cx="11987175" cy="8388096"/>
          </a:xfrm>
          <a:prstGeom prst="rect">
            <a:avLst/>
          </a:prstGeom>
          <a:solidFill>
            <a:srgbClr val="FFFFFF"/>
          </a:solidFill>
          <a:ln w="2222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22489" y="866986"/>
            <a:ext cx="9169779" cy="1878471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chemeClr val="accent1">
                    <a:lumMod val="50000"/>
                  </a:schemeClr>
                </a:solidFill>
              </a:rPr>
              <a:t>Parents’ Right-to-Know</a:t>
            </a:r>
            <a:r>
              <a:rPr lang="en-US" b="1" baseline="0">
                <a:solidFill>
                  <a:schemeClr val="accent1">
                    <a:lumMod val="50000"/>
                  </a:schemeClr>
                </a:solidFill>
              </a:rPr>
              <a:t> – District Level</a:t>
            </a:r>
            <a:endParaRPr lang="en-US" b="1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5598498"/>
              </p:ext>
            </p:extLst>
          </p:nvPr>
        </p:nvGraphicFramePr>
        <p:xfrm>
          <a:off x="722489" y="3072837"/>
          <a:ext cx="9169779" cy="5519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56746185"/>
      </p:ext>
    </p:extLst>
  </p:cSld>
  <p:clrMapOvr>
    <a:masterClrMapping/>
  </p:clrMapOvr>
  <p:transition spd="slow">
    <p:wip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10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004800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72729" y="866986"/>
            <a:ext cx="9625472" cy="156367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b="1">
                <a:solidFill>
                  <a:schemeClr val="accent1">
                    <a:lumMod val="50000"/>
                  </a:schemeClr>
                </a:solidFill>
              </a:rPr>
              <a:t>Parents’ Right-to-Know – School Level</a:t>
            </a:r>
          </a:p>
        </p:txBody>
      </p:sp>
      <p:sp>
        <p:nvSpPr>
          <p:cNvPr id="12" name="Isosceles Triangle 12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98769" cy="8058530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Isosceles Triangle 14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2526151" y="5707662"/>
            <a:ext cx="478649" cy="4045938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4353835"/>
              </p:ext>
            </p:extLst>
          </p:nvPr>
        </p:nvGraphicFramePr>
        <p:xfrm>
          <a:off x="1372728" y="2771261"/>
          <a:ext cx="10259342" cy="58218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94255695"/>
      </p:ext>
    </p:extLst>
  </p:cSld>
  <p:clrMapOvr>
    <a:masterClrMapping/>
  </p:clrMapOvr>
  <p:transition spd="slow">
    <p:wip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90022B-04D9-4ACA-B6C0-0D305B895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986" y="609601"/>
            <a:ext cx="9027858" cy="1066800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chemeClr val="accent1">
                    <a:lumMod val="50000"/>
                  </a:schemeClr>
                </a:solidFill>
              </a:rPr>
              <a:t>CSI</a:t>
            </a:r>
            <a:endParaRPr lang="en-US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779AD4C-240C-4703-AA37-632F348F9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30595" lvl="1" indent="-342900">
              <a:buClrTx/>
              <a:buFont typeface="Wingdings" panose="05000000000000000000" pitchFamily="2" charset="2"/>
              <a:buChar char="ü"/>
            </a:pPr>
            <a:r>
              <a:rPr lang="en-US" sz="2800">
                <a:cs typeface="Helvetica" panose="020B0604020202020204" pitchFamily="34" charset="0"/>
              </a:rPr>
              <a:t>2018-2019 Two Star **</a:t>
            </a:r>
          </a:p>
          <a:p>
            <a:pPr marL="830595" lvl="1" indent="-342900">
              <a:buClrTx/>
              <a:buFont typeface="Wingdings" panose="05000000000000000000" pitchFamily="2" charset="2"/>
              <a:buChar char="ü"/>
            </a:pPr>
            <a:r>
              <a:rPr lang="en-US" sz="3100">
                <a:highlight>
                  <a:srgbClr val="FFFF00"/>
                </a:highlight>
                <a:cs typeface="Helvetica" panose="020B0604020202020204" pitchFamily="34" charset="0"/>
              </a:rPr>
              <a:t>2019-2020</a:t>
            </a:r>
            <a:r>
              <a:rPr lang="en-US" sz="3100">
                <a:cs typeface="Helvetica" panose="020B0604020202020204" pitchFamily="34" charset="0"/>
              </a:rPr>
              <a:t> School Performance Plan</a:t>
            </a:r>
          </a:p>
          <a:p>
            <a:pPr marL="487695" lvl="1" indent="0">
              <a:buClrTx/>
              <a:buNone/>
            </a:pPr>
            <a:r>
              <a:rPr lang="en-US" sz="3100">
                <a:cs typeface="Helvetica" panose="020B0604020202020204" pitchFamily="34" charset="0"/>
              </a:rPr>
              <a:t>	Goal #1: Improve math proficiency on SBAC</a:t>
            </a:r>
          </a:p>
          <a:p>
            <a:pPr marL="487695" lvl="1" indent="0">
              <a:buClrTx/>
              <a:buNone/>
            </a:pPr>
            <a:r>
              <a:rPr lang="en-US" sz="3100">
                <a:cs typeface="Helvetica" panose="020B0604020202020204" pitchFamily="34" charset="0"/>
              </a:rPr>
              <a:t>	Goal #2: Improve ELA proficiency on SBAC  </a:t>
            </a:r>
          </a:p>
          <a:p>
            <a:pPr marL="487695" lvl="1" indent="0">
              <a:buClrTx/>
              <a:buNone/>
            </a:pPr>
            <a:r>
              <a:rPr lang="en-US" sz="3100">
                <a:cs typeface="Helvetica" panose="020B0604020202020204" pitchFamily="34" charset="0"/>
              </a:rPr>
              <a:t>	Goal #3</a:t>
            </a:r>
            <a:r>
              <a:rPr lang="en-US" sz="3100">
                <a:highlight>
                  <a:srgbClr val="FFFF00"/>
                </a:highlight>
                <a:cs typeface="Helvetica" panose="020B0604020202020204" pitchFamily="34" charset="0"/>
              </a:rPr>
              <a:t>: Increase student fluency on computers, provide culturally enriching curriculum (IB), increase teachers’ fluency in teaching online</a:t>
            </a:r>
          </a:p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F7F0DCB-0770-4249-AA5E-9A90CFB2F4F5}"/>
              </a:ext>
            </a:extLst>
          </p:cNvPr>
          <p:cNvSpPr txBox="1"/>
          <p:nvPr/>
        </p:nvSpPr>
        <p:spPr>
          <a:xfrm>
            <a:off x="866985" y="1752600"/>
            <a:ext cx="89120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b="1" cap="all">
                <a:latin typeface="Helvetica" panose="020B0604020202020204" pitchFamily="34" charset="0"/>
                <a:cs typeface="Helvetica" panose="020B0604020202020204" pitchFamily="34" charset="0"/>
              </a:rPr>
              <a:t>CSI – COMPREHENSIVE SUPPORT AND IMPROVEMENT</a:t>
            </a:r>
            <a:r>
              <a:rPr lang="en-US">
                <a:latin typeface="Helvetica" panose="020B0604020202020204" pitchFamily="34" charset="0"/>
                <a:cs typeface="Helvetica" panose="020B0604020202020204" pitchFamily="34" charset="0"/>
              </a:rPr>
              <a:t>​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4981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1F97C-F7B6-7D4E-BCA0-534A647D8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2019-2020 SPP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60A36D-28E4-DB40-B26D-4BB25C3BEF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/>
              <a:t>Goal #1: Improve math proficiency on SBAC</a:t>
            </a:r>
          </a:p>
          <a:p>
            <a:pPr marL="0" indent="0">
              <a:buNone/>
            </a:pPr>
            <a:r>
              <a:rPr lang="en-US" sz="3200"/>
              <a:t>     No update on this goal. </a:t>
            </a:r>
          </a:p>
          <a:p>
            <a:pPr marL="0" indent="0">
              <a:buNone/>
            </a:pPr>
            <a:r>
              <a:rPr lang="en-US" sz="3200"/>
              <a:t>     SBAC in spring 2020 cancelled due to COVID</a:t>
            </a:r>
          </a:p>
          <a:p>
            <a:pPr marL="0" indent="0">
              <a:buNone/>
            </a:pPr>
            <a:endParaRPr lang="en-US" sz="3200"/>
          </a:p>
          <a:p>
            <a:r>
              <a:rPr lang="en-US" sz="3200"/>
              <a:t>Goal #2: Improve ELA proficiency on SBCA</a:t>
            </a:r>
          </a:p>
          <a:p>
            <a:pPr marL="0" indent="0">
              <a:buNone/>
            </a:pPr>
            <a:r>
              <a:rPr lang="en-US" sz="3200"/>
              <a:t>     No update on this goal. </a:t>
            </a:r>
          </a:p>
          <a:p>
            <a:pPr marL="0" indent="0">
              <a:buNone/>
            </a:pPr>
            <a:r>
              <a:rPr lang="en-US" sz="3200"/>
              <a:t>     SBAC in spring 2020 cancelled due to COVID</a:t>
            </a:r>
          </a:p>
          <a:p>
            <a:pPr marL="0" indent="0">
              <a:buNone/>
            </a:pPr>
            <a:endParaRPr lang="en-US" sz="3200"/>
          </a:p>
          <a:p>
            <a:pPr marL="0" indent="0">
              <a:buNone/>
            </a:pP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41272435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072B1-4F78-4E49-B99E-00E816F86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2019-2020 SPP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B861F-8D4C-5040-854A-B1A81FC8F5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487045" indent="-487045"/>
            <a:r>
              <a:rPr lang="en-US" sz="3200"/>
              <a:t>Goal #3: </a:t>
            </a:r>
            <a:r>
              <a:rPr lang="en-US" sz="3200">
                <a:highlight>
                  <a:srgbClr val="FFFF00"/>
                </a:highlight>
                <a:cs typeface="Helvetica"/>
              </a:rPr>
              <a:t>Increase student fluency on computers, provide culturally enriching curriculum (IB), increase teachers’ fluency in teaching online</a:t>
            </a:r>
            <a:endParaRPr lang="en-US">
              <a:cs typeface="Helvetica"/>
            </a:endParaRPr>
          </a:p>
          <a:p>
            <a:pPr marL="487045" indent="-487045"/>
            <a:r>
              <a:rPr lang="en-US" sz="3200"/>
              <a:t>Vaughn MS is a one to one school. Distance and hybrid learners have been issued a school laptop (approximately 100 opted to use a personal device)</a:t>
            </a:r>
          </a:p>
          <a:p>
            <a:pPr marL="487045" indent="-487045"/>
            <a:r>
              <a:rPr lang="en-US" sz="3200"/>
              <a:t>Teachers’ fluency is increasing….teachers are starting to live stream classes to distance learners</a:t>
            </a:r>
          </a:p>
          <a:p>
            <a:pPr marL="487045" indent="-487045"/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1801967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64600" y="3987800"/>
            <a:ext cx="4140200" cy="576580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  <a:effectLst>
            <a:outerShdw blurRad="63500" dist="38099" dir="5400000" algn="ctr" rotWithShape="0">
              <a:schemeClr val="bg2">
                <a:alpha val="75000"/>
              </a:schemeClr>
            </a:outerShdw>
          </a:effectLst>
        </p:spPr>
      </p:pic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866985" y="295284"/>
            <a:ext cx="9027858" cy="914259"/>
          </a:xfrm>
        </p:spPr>
        <p:txBody>
          <a:bodyPr>
            <a:normAutofit fontScale="90000"/>
          </a:bodyPr>
          <a:lstStyle/>
          <a:p>
            <a:r>
              <a:rPr lang="en-US" sz="5700" b="1">
                <a:solidFill>
                  <a:schemeClr val="accent1">
                    <a:lumMod val="50000"/>
                  </a:schemeClr>
                </a:solidFill>
                <a:cs typeface="Helvetica" panose="020B0604020202020204" pitchFamily="34" charset="0"/>
              </a:rPr>
              <a:t>Purpose</a:t>
            </a:r>
            <a:br>
              <a:rPr lang="en-US" sz="2000">
                <a:latin typeface="Helvetica" panose="020B0604020202020204" pitchFamily="34" charset="0"/>
                <a:ea typeface="Helvetica"/>
                <a:cs typeface="Helvetica" panose="020B0604020202020204" pitchFamily="34" charset="0"/>
                <a:sym typeface="Helvetica"/>
              </a:rPr>
            </a:br>
            <a:endParaRPr lang="en-US" sz="2200">
              <a:latin typeface="Helvetica"/>
              <a:sym typeface="Helvetica"/>
            </a:endParaRPr>
          </a:p>
        </p:txBody>
      </p:sp>
      <p:sp>
        <p:nvSpPr>
          <p:cNvPr id="2" name="Rectangle 3"/>
          <p:cNvSpPr>
            <a:spLocks noGrp="1" noChangeArrowheads="1"/>
          </p:cNvSpPr>
          <p:nvPr>
            <p:ph idx="1"/>
          </p:nvPr>
        </p:nvSpPr>
        <p:spPr>
          <a:xfrm>
            <a:off x="659263" y="3200400"/>
            <a:ext cx="8229600" cy="5519322"/>
          </a:xfrm>
        </p:spPr>
        <p:txBody>
          <a:bodyPr>
            <a:normAutofit/>
          </a:bodyPr>
          <a:lstStyle/>
          <a:p>
            <a:pPr marL="457200" indent="-457200" algn="l" eaLnBrk="1" hangingPunct="1">
              <a:buSzPct val="155000"/>
              <a:buFontTx/>
              <a:buBlip>
                <a:blip r:embed="rId4"/>
              </a:buBlip>
            </a:pPr>
            <a:r>
              <a:rPr lang="en-US" sz="2400">
                <a:latin typeface="Helvetica"/>
                <a:ea typeface="Helvetica"/>
                <a:cs typeface="Helvetica"/>
                <a:sym typeface="Helvetica"/>
              </a:rPr>
              <a:t>Title I funds are targeted to schools with high numbers of children from low-income families.</a:t>
            </a:r>
          </a:p>
          <a:p>
            <a:pPr marL="457200" indent="-457200">
              <a:buSzPct val="155000"/>
              <a:buBlip>
                <a:blip r:embed="rId4"/>
              </a:buBlip>
            </a:pPr>
            <a:r>
              <a:rPr lang="en-US" sz="2400">
                <a:latin typeface="Helvetica"/>
                <a:ea typeface="Helvetica"/>
                <a:cs typeface="Helvetica"/>
                <a:sym typeface="Helvetica"/>
              </a:rPr>
              <a:t>Title I is part of the </a:t>
            </a:r>
            <a:r>
              <a:rPr lang="en-US" sz="2400" b="1">
                <a:latin typeface="Helvetica"/>
                <a:ea typeface="Helvetica"/>
                <a:cs typeface="Helvetica"/>
                <a:sym typeface="Helvetica"/>
              </a:rPr>
              <a:t>Every Student Succeeds Act </a:t>
            </a:r>
            <a:r>
              <a:rPr lang="en-US" sz="2400">
                <a:latin typeface="Helvetica"/>
                <a:ea typeface="Helvetica"/>
                <a:cs typeface="Helvetica"/>
                <a:sym typeface="Helvetica"/>
              </a:rPr>
              <a:t>and provides about </a:t>
            </a:r>
            <a:r>
              <a:rPr lang="en-US" sz="2400" b="1">
                <a:latin typeface="Helvetica"/>
                <a:ea typeface="Helvetica"/>
                <a:cs typeface="Helvetica"/>
                <a:sym typeface="Helvetica"/>
              </a:rPr>
              <a:t>$15 billion</a:t>
            </a:r>
            <a:r>
              <a:rPr lang="en-US" sz="2400">
                <a:latin typeface="Helvetica"/>
                <a:ea typeface="Helvetica"/>
                <a:cs typeface="Helvetica"/>
                <a:sym typeface="Helvetica"/>
              </a:rPr>
              <a:t> per year in federal aid to local schools.</a:t>
            </a:r>
            <a:endParaRPr lang="en-US" sz="2400">
              <a:latin typeface="Helvetica"/>
              <a:sym typeface="Helvetica"/>
            </a:endParaRPr>
          </a:p>
          <a:p>
            <a:pPr marL="457200" indent="-457200" algn="l" eaLnBrk="1" hangingPunct="1">
              <a:buSzPct val="155000"/>
              <a:buFontTx/>
              <a:buBlip>
                <a:blip r:embed="rId4"/>
              </a:buBlip>
            </a:pPr>
            <a:r>
              <a:rPr lang="en-US" sz="2400" b="1">
                <a:latin typeface="Helvetica"/>
                <a:ea typeface="Helvetica"/>
                <a:cs typeface="Helvetica"/>
                <a:sym typeface="Helvetica"/>
              </a:rPr>
              <a:t>More than 55,900 public schools</a:t>
            </a:r>
            <a:r>
              <a:rPr lang="en-US" sz="2400">
                <a:latin typeface="Helvetica"/>
                <a:ea typeface="Helvetica"/>
                <a:cs typeface="Helvetica"/>
                <a:sym typeface="Helvetica"/>
              </a:rPr>
              <a:t> receive Title I funds.</a:t>
            </a:r>
          </a:p>
          <a:p>
            <a:pPr marL="457200" indent="-457200" algn="l" eaLnBrk="1" hangingPunct="1">
              <a:buSzPct val="155000"/>
              <a:buFontTx/>
              <a:buBlip>
                <a:blip r:embed="rId4"/>
              </a:buBlip>
            </a:pPr>
            <a:r>
              <a:rPr lang="en-US" sz="2400">
                <a:latin typeface="Helvetica"/>
                <a:cs typeface="Helvetica"/>
                <a:sym typeface="Helvetica"/>
              </a:rPr>
              <a:t>Title I serves </a:t>
            </a:r>
            <a:r>
              <a:rPr lang="en-US" sz="2400" b="1">
                <a:latin typeface="Helvetica"/>
                <a:cs typeface="Helvetica"/>
                <a:sym typeface="Helvetica"/>
              </a:rPr>
              <a:t>more than 26 million children</a:t>
            </a:r>
            <a:r>
              <a:rPr lang="en-US" sz="2400">
                <a:latin typeface="Helvetica"/>
                <a:cs typeface="Helvetica"/>
                <a:sym typeface="Helvetica"/>
              </a:rPr>
              <a:t>.</a:t>
            </a:r>
            <a:endParaRPr lang="en-US" sz="2400">
              <a:latin typeface="Helvetica"/>
              <a:sym typeface="Helvetica"/>
            </a:endParaRPr>
          </a:p>
          <a:p>
            <a:pPr marL="457200" indent="-457200" algn="l" eaLnBrk="1" hangingPunct="1">
              <a:buSzPct val="155000"/>
              <a:buFontTx/>
              <a:buBlip>
                <a:blip r:embed="rId4"/>
              </a:buBlip>
            </a:pPr>
            <a:endParaRPr lang="en-US" sz="2400">
              <a:latin typeface="Helvetica"/>
              <a:sym typeface="Helvetic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59200" y="8375651"/>
            <a:ext cx="34671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/>
            <a:r>
              <a:rPr lang="en-US" sz="1800">
                <a:solidFill>
                  <a:schemeClr val="bg1">
                    <a:lumMod val="50000"/>
                  </a:schemeClr>
                </a:solidFill>
              </a:rPr>
              <a:t>US Department of Education </a:t>
            </a:r>
          </a:p>
          <a:p>
            <a:pPr marL="1107430" lvl="1" indent="-457200" algn="r"/>
            <a:r>
              <a:rPr lang="en-US" sz="1600">
                <a:solidFill>
                  <a:schemeClr val="bg1">
                    <a:lumMod val="50000"/>
                  </a:schemeClr>
                </a:solidFill>
              </a:rPr>
              <a:t>Title I, Part A</a:t>
            </a:r>
          </a:p>
          <a:p>
            <a:pPr marL="1107430" lvl="1" indent="-457200" algn="r"/>
            <a:r>
              <a:rPr lang="en-US" sz="1600">
                <a:solidFill>
                  <a:schemeClr val="bg1">
                    <a:lumMod val="50000"/>
                  </a:schemeClr>
                </a:solidFill>
              </a:rPr>
              <a:t>Budget Tables</a:t>
            </a:r>
            <a:endParaRPr lang="en-US" sz="1800">
              <a:solidFill>
                <a:schemeClr val="bg1">
                  <a:lumMod val="50000"/>
                </a:schemeClr>
              </a:solidFill>
            </a:endParaRPr>
          </a:p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273C6B-2410-4CA5-BE03-B01823F84E9A}"/>
              </a:ext>
            </a:extLst>
          </p:cNvPr>
          <p:cNvSpPr txBox="1"/>
          <p:nvPr/>
        </p:nvSpPr>
        <p:spPr>
          <a:xfrm>
            <a:off x="1266114" y="1432005"/>
            <a:ext cx="8229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1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Title I provides federal funding to schools to help students meet the challenging State academic standards</a:t>
            </a:r>
            <a:endParaRPr lang="en-US" sz="280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wip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90022B-04D9-4ACA-B6C0-0D305B895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986" y="609601"/>
            <a:ext cx="9027858" cy="1066800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chemeClr val="accent1">
                    <a:lumMod val="50000"/>
                  </a:schemeClr>
                </a:solidFill>
              </a:rPr>
              <a:t>CSI</a:t>
            </a:r>
            <a:endParaRPr lang="en-US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779AD4C-240C-4703-AA37-632F348F9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30595" lvl="1" indent="-342900">
              <a:buClrTx/>
              <a:buFont typeface="Wingdings" panose="05000000000000000000" pitchFamily="2" charset="2"/>
              <a:buChar char="ü"/>
            </a:pPr>
            <a:r>
              <a:rPr lang="en-US" sz="3100">
                <a:cs typeface="Helvetica" panose="020B0604020202020204" pitchFamily="34" charset="0"/>
              </a:rPr>
              <a:t>2020-2021 School Performance Plan</a:t>
            </a:r>
          </a:p>
          <a:p>
            <a:pPr marL="487695" lvl="1" indent="0">
              <a:buClrTx/>
              <a:buNone/>
            </a:pPr>
            <a:r>
              <a:rPr lang="en-US" sz="3100">
                <a:cs typeface="Helvetica" panose="020B0604020202020204" pitchFamily="34" charset="0"/>
              </a:rPr>
              <a:t>	Goal #1: Improve math proficiency on SBAC</a:t>
            </a:r>
          </a:p>
          <a:p>
            <a:pPr marL="487695" lvl="1" indent="0">
              <a:buClrTx/>
              <a:buNone/>
            </a:pPr>
            <a:r>
              <a:rPr lang="en-US" sz="3100">
                <a:cs typeface="Helvetica" panose="020B0604020202020204" pitchFamily="34" charset="0"/>
              </a:rPr>
              <a:t>	Goal #2: Improve ELA proficiency on SBAC  </a:t>
            </a:r>
          </a:p>
          <a:p>
            <a:pPr marL="487695" lvl="1" indent="0">
              <a:buClrTx/>
              <a:buNone/>
            </a:pPr>
            <a:r>
              <a:rPr lang="en-US" sz="3100">
                <a:cs typeface="Helvetica" panose="020B0604020202020204" pitchFamily="34" charset="0"/>
              </a:rPr>
              <a:t>	Goal #3</a:t>
            </a:r>
            <a:r>
              <a:rPr lang="en-US" sz="3100">
                <a:highlight>
                  <a:srgbClr val="FFFF00"/>
                </a:highlight>
                <a:cs typeface="Helvetica" panose="020B0604020202020204" pitchFamily="34" charset="0"/>
              </a:rPr>
              <a:t>: Increase % of ELL students demonstrating proficiency in English on WIDA.  Increase # of students exiting WIDA/ELL program by demonstrating proficiency. </a:t>
            </a:r>
          </a:p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F7F0DCB-0770-4249-AA5E-9A90CFB2F4F5}"/>
              </a:ext>
            </a:extLst>
          </p:cNvPr>
          <p:cNvSpPr txBox="1"/>
          <p:nvPr/>
        </p:nvSpPr>
        <p:spPr>
          <a:xfrm>
            <a:off x="866985" y="1752600"/>
            <a:ext cx="89120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b="1" cap="all">
                <a:latin typeface="Helvetica" panose="020B0604020202020204" pitchFamily="34" charset="0"/>
                <a:cs typeface="Helvetica" panose="020B0604020202020204" pitchFamily="34" charset="0"/>
              </a:rPr>
              <a:t>CSI – COMPREHENSIVE SUPPORT AND IMPROVEMENT</a:t>
            </a:r>
            <a:r>
              <a:rPr lang="en-US">
                <a:latin typeface="Helvetica" panose="020B0604020202020204" pitchFamily="34" charset="0"/>
                <a:cs typeface="Helvetica" panose="020B0604020202020204" pitchFamily="34" charset="0"/>
              </a:rPr>
              <a:t>​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5914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6C407-BDFF-A74F-B272-50E6A6A23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School Initiatives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C1A86-5702-4E4D-AF58-DCAE89B830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/>
              <a:t>International Baccalaureate Program (IB)</a:t>
            </a:r>
          </a:p>
          <a:p>
            <a:r>
              <a:rPr lang="en-US" sz="3200"/>
              <a:t>SWRL: increase opportunities for multiple students to </a:t>
            </a:r>
            <a:r>
              <a:rPr lang="en-US" sz="3200">
                <a:highlight>
                  <a:srgbClr val="FFFF00"/>
                </a:highlight>
              </a:rPr>
              <a:t>S</a:t>
            </a:r>
            <a:r>
              <a:rPr lang="en-US" sz="3200"/>
              <a:t>peak, </a:t>
            </a:r>
            <a:r>
              <a:rPr lang="en-US" sz="3200">
                <a:highlight>
                  <a:srgbClr val="FFFF00"/>
                </a:highlight>
              </a:rPr>
              <a:t>W</a:t>
            </a:r>
            <a:r>
              <a:rPr lang="en-US" sz="3200"/>
              <a:t>rite </a:t>
            </a:r>
            <a:r>
              <a:rPr lang="en-US" sz="3200">
                <a:highlight>
                  <a:srgbClr val="FFFF00"/>
                </a:highlight>
              </a:rPr>
              <a:t>R</a:t>
            </a:r>
            <a:r>
              <a:rPr lang="en-US" sz="3200"/>
              <a:t>ead, </a:t>
            </a:r>
            <a:r>
              <a:rPr lang="en-US" sz="3200">
                <a:highlight>
                  <a:srgbClr val="FFFF00"/>
                </a:highlight>
              </a:rPr>
              <a:t>L</a:t>
            </a:r>
            <a:r>
              <a:rPr lang="en-US" sz="3200"/>
              <a:t>isten</a:t>
            </a:r>
          </a:p>
          <a:p>
            <a:r>
              <a:rPr lang="en-US" sz="3200"/>
              <a:t>Increase alignment to NVACS</a:t>
            </a:r>
          </a:p>
          <a:p>
            <a:r>
              <a:rPr lang="en-US" sz="3200"/>
              <a:t>Increase rigor of instruction &amp; assessments</a:t>
            </a:r>
          </a:p>
          <a:p>
            <a:r>
              <a:rPr lang="en-US" sz="3200"/>
              <a:t>PBIS </a:t>
            </a:r>
          </a:p>
        </p:txBody>
      </p:sp>
    </p:spTree>
    <p:extLst>
      <p:ext uri="{BB962C8B-B14F-4D97-AF65-F5344CB8AC3E}">
        <p14:creationId xmlns:p14="http://schemas.microsoft.com/office/powerpoint/2010/main" val="19788422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DE4F1-7DF9-0249-AE31-DCF690AF0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New administration</a:t>
            </a:r>
            <a:br>
              <a:rPr lang="en-US"/>
            </a:br>
            <a:r>
              <a:rPr lang="en-US"/>
              <a:t>       Many new teachers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AE9B53-9750-E547-B228-FE639C012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3200"/>
              <a:t>Principal – Amanda </a:t>
            </a:r>
            <a:r>
              <a:rPr lang="en-US" sz="3200" err="1"/>
              <a:t>Lobkowicz</a:t>
            </a:r>
            <a:endParaRPr lang="en-US" sz="3200"/>
          </a:p>
          <a:p>
            <a:pPr marL="0" indent="0">
              <a:buNone/>
            </a:pPr>
            <a:r>
              <a:rPr lang="en-US" sz="3200"/>
              <a:t>	former CCSD, IB, Title I Principal</a:t>
            </a:r>
          </a:p>
          <a:p>
            <a:r>
              <a:rPr lang="en-US" sz="3200"/>
              <a:t>Assistant Principal – Erin Dawson</a:t>
            </a:r>
          </a:p>
          <a:p>
            <a:pPr marL="0" indent="0">
              <a:buNone/>
            </a:pPr>
            <a:r>
              <a:rPr lang="en-US" sz="3200"/>
              <a:t>	previous WCSD AP experience, SEL and PBIS experience</a:t>
            </a:r>
          </a:p>
          <a:p>
            <a:r>
              <a:rPr lang="en-US" sz="3200"/>
              <a:t>Assistant Principal – Ryan Smith</a:t>
            </a:r>
          </a:p>
          <a:p>
            <a:pPr marL="0" indent="0">
              <a:buNone/>
            </a:pPr>
            <a:r>
              <a:rPr lang="en-US" sz="3200"/>
              <a:t>	former central office, World Language, AVID and EL</a:t>
            </a:r>
          </a:p>
          <a:p>
            <a:pPr marL="0" indent="0">
              <a:buNone/>
            </a:pPr>
            <a:r>
              <a:rPr lang="en-US" sz="3200"/>
              <a:t>	 experience</a:t>
            </a:r>
          </a:p>
          <a:p>
            <a:r>
              <a:rPr lang="en-US" sz="3200"/>
              <a:t>Dean of Students – John </a:t>
            </a:r>
            <a:r>
              <a:rPr lang="en-US" sz="3200" err="1"/>
              <a:t>Calonico</a:t>
            </a:r>
            <a:endParaRPr lang="en-US" sz="3200"/>
          </a:p>
          <a:p>
            <a:pPr marL="0" indent="0">
              <a:buNone/>
            </a:pPr>
            <a:r>
              <a:rPr lang="en-US" sz="3200"/>
              <a:t>	from Spanish Springs High School  with Special Education</a:t>
            </a:r>
          </a:p>
          <a:p>
            <a:pPr marL="0" indent="0">
              <a:buNone/>
            </a:pPr>
            <a:r>
              <a:rPr lang="en-US" sz="3200"/>
              <a:t>	 experience</a:t>
            </a:r>
          </a:p>
          <a:p>
            <a:pPr marL="0" indent="0">
              <a:buNone/>
            </a:pPr>
            <a:endParaRPr lang="en-US" sz="3200"/>
          </a:p>
          <a:p>
            <a:pPr marL="0" indent="0">
              <a:buNone/>
            </a:pPr>
            <a:endParaRPr lang="en-US" sz="3200"/>
          </a:p>
          <a:p>
            <a:pPr marL="0" indent="0">
              <a:buNone/>
            </a:pPr>
            <a:r>
              <a:rPr lang="en-US" sz="320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9481905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D8CB3-B32D-4BB0-AC07-32BBECE13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Professional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66173E-4D24-4327-A78F-4BB357E9D8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985" y="2057400"/>
            <a:ext cx="9027860" cy="6534762"/>
          </a:xfrm>
        </p:spPr>
        <p:txBody>
          <a:bodyPr>
            <a:normAutofit/>
          </a:bodyPr>
          <a:lstStyle/>
          <a:p>
            <a:r>
              <a:rPr lang="en-US"/>
              <a:t>IB Teacher Workshops</a:t>
            </a:r>
          </a:p>
          <a:p>
            <a:r>
              <a:rPr lang="en-US"/>
              <a:t>Monthly EL strategies training including SWRL strategies</a:t>
            </a:r>
          </a:p>
          <a:p>
            <a:r>
              <a:rPr lang="en-US"/>
              <a:t>Professional Learning Communities </a:t>
            </a:r>
          </a:p>
          <a:p>
            <a:r>
              <a:rPr lang="en-US"/>
              <a:t>Monthly IB training </a:t>
            </a:r>
          </a:p>
          <a:p>
            <a:r>
              <a:rPr lang="en-US"/>
              <a:t>PLC following Instructional Rounds (snapshot classroom observations) and shadowing of EL students to ensure opportunities to participate</a:t>
            </a:r>
          </a:p>
          <a:p>
            <a:endParaRPr lang="en-US"/>
          </a:p>
          <a:p>
            <a:r>
              <a:rPr lang="en-US"/>
              <a:t>21 teachers new to the building</a:t>
            </a:r>
          </a:p>
          <a:p>
            <a:r>
              <a:rPr lang="en-US"/>
              <a:t>Of the 21, 11 are new to the district or are 1</a:t>
            </a:r>
            <a:r>
              <a:rPr lang="en-US" baseline="30000"/>
              <a:t>st</a:t>
            </a:r>
            <a:r>
              <a:rPr lang="en-US"/>
              <a:t> year teachers</a:t>
            </a:r>
          </a:p>
        </p:txBody>
      </p:sp>
    </p:spTree>
    <p:extLst>
      <p:ext uri="{BB962C8B-B14F-4D97-AF65-F5344CB8AC3E}">
        <p14:creationId xmlns:p14="http://schemas.microsoft.com/office/powerpoint/2010/main" val="15254789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444A-A8A5-41A6-85D0-1D2D016F9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Family Involvement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1C473-E35B-430D-B9AC-BDCE0973B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Monthly parent meetings 9:00am English, 10:00am Spanish (Zoom until post-COVID)</a:t>
            </a:r>
          </a:p>
          <a:p>
            <a:r>
              <a:rPr lang="en-US"/>
              <a:t>Two Principal newsletters per month in English and Spanish</a:t>
            </a:r>
          </a:p>
          <a:p>
            <a:r>
              <a:rPr lang="en-US"/>
              <a:t>Post COVID – quarterly parent involvement events to support parents in using Infinite Campus, Teams, IB, Dream Box, and more</a:t>
            </a:r>
          </a:p>
          <a:p>
            <a:r>
              <a:rPr lang="en-US"/>
              <a:t>Band, Mariachi, Orchestra concerts</a:t>
            </a:r>
          </a:p>
          <a:p>
            <a:r>
              <a:rPr lang="en-US"/>
              <a:t>Data nights</a:t>
            </a:r>
          </a:p>
          <a:p>
            <a:r>
              <a:rPr lang="en-US"/>
              <a:t>Support for district FACE family engagement/tech support events</a:t>
            </a:r>
          </a:p>
        </p:txBody>
      </p:sp>
    </p:spTree>
    <p:extLst>
      <p:ext uri="{BB962C8B-B14F-4D97-AF65-F5344CB8AC3E}">
        <p14:creationId xmlns:p14="http://schemas.microsoft.com/office/powerpoint/2010/main" val="38083508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3A51B-76E3-4DC1-8DD3-046B503E6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100"/>
              <a:t>Staff Climate Survey Analysis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F7238-FE81-4029-8651-54D4F02FF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487045" indent="-487045"/>
            <a:r>
              <a:rPr lang="en-US" sz="3200"/>
              <a:t>10 Topics – scores increased</a:t>
            </a:r>
          </a:p>
          <a:p>
            <a:pPr marL="487045" indent="-487045"/>
            <a:r>
              <a:rPr lang="en-US" sz="3200"/>
              <a:t>2 Topics – scores decreased</a:t>
            </a:r>
          </a:p>
          <a:p>
            <a:pPr marL="487045" indent="-487045"/>
            <a:endParaRPr lang="en-US" sz="3200" dirty="0"/>
          </a:p>
          <a:p>
            <a:pPr marL="487045" indent="-487045"/>
            <a:r>
              <a:rPr lang="en-US" sz="3200"/>
              <a:t>Highlights:</a:t>
            </a:r>
          </a:p>
          <a:p>
            <a:pPr marL="0" indent="0">
              <a:buNone/>
            </a:pPr>
            <a:r>
              <a:rPr lang="en-US" sz="3200"/>
              <a:t>         *Home-school communication ++14</a:t>
            </a:r>
          </a:p>
          <a:p>
            <a:pPr marL="0" indent="0">
              <a:buNone/>
            </a:pPr>
            <a:r>
              <a:rPr lang="en-US" sz="3200"/>
              <a:t>         *Quality of WCSD –7</a:t>
            </a:r>
            <a:endParaRPr lang="en-US" sz="3200" dirty="0"/>
          </a:p>
          <a:p>
            <a:pPr marL="0" indent="0">
              <a:buNone/>
            </a:pPr>
            <a:r>
              <a:rPr lang="en-US" sz="3200"/>
              <a:t>         *Staff collaboration ++23</a:t>
            </a:r>
          </a:p>
          <a:p>
            <a:pPr marL="0" indent="0">
              <a:buNone/>
            </a:pPr>
            <a:r>
              <a:rPr lang="en-US" sz="3200"/>
              <a:t>         *Social Emotional Learning ++17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591422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94CC1-EE74-4CE9-8988-BDAD3A0A2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986" y="866987"/>
            <a:ext cx="9478654" cy="1878471"/>
          </a:xfrm>
        </p:spPr>
        <p:txBody>
          <a:bodyPr/>
          <a:lstStyle/>
          <a:p>
            <a:r>
              <a:rPr lang="en-US" sz="5100"/>
              <a:t>Student Climate Survey Analysis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098808-FA2D-417E-B836-3BCFC64F0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985" y="3072840"/>
            <a:ext cx="9970434" cy="551932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87045" indent="-487045"/>
            <a:r>
              <a:rPr lang="en-US" sz="3200"/>
              <a:t>3 Topics – scores increased</a:t>
            </a:r>
          </a:p>
          <a:p>
            <a:pPr marL="487045" indent="-487045"/>
            <a:r>
              <a:rPr lang="en-US" sz="3200"/>
              <a:t>10 Topics – scores decreased</a:t>
            </a:r>
            <a:endParaRPr lang="en-US" sz="3200" dirty="0"/>
          </a:p>
          <a:p>
            <a:pPr marL="487045" indent="-487045"/>
            <a:endParaRPr lang="en-US" sz="3200" dirty="0"/>
          </a:p>
          <a:p>
            <a:pPr marL="487045" indent="-487045"/>
            <a:r>
              <a:rPr lang="en-US" sz="3200"/>
              <a:t>Highlights:</a:t>
            </a:r>
            <a:endParaRPr lang="en-US" sz="3200" dirty="0"/>
          </a:p>
          <a:p>
            <a:pPr marL="0" indent="0">
              <a:buNone/>
            </a:pPr>
            <a:r>
              <a:rPr lang="en-US" sz="3200"/>
              <a:t>         *Student engagement –5</a:t>
            </a:r>
            <a:endParaRPr lang="en-US" sz="3200" dirty="0"/>
          </a:p>
          <a:p>
            <a:pPr marL="0" indent="0">
              <a:buNone/>
            </a:pPr>
            <a:r>
              <a:rPr lang="en-US" sz="3200"/>
              <a:t>         *Victimization  ++6</a:t>
            </a:r>
            <a:endParaRPr lang="en-US" sz="3200" dirty="0"/>
          </a:p>
          <a:p>
            <a:pPr marL="0" indent="0">
              <a:buNone/>
            </a:pPr>
            <a:r>
              <a:rPr lang="en-US" sz="3200"/>
              <a:t>No dangerous weapons seen while at school ++10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914733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>
                <a:solidFill>
                  <a:schemeClr val="accent1">
                    <a:lumMod val="50000"/>
                  </a:schemeClr>
                </a:solidFill>
              </a:rPr>
              <a:t>Questions</a:t>
            </a:r>
          </a:p>
        </p:txBody>
      </p:sp>
      <p:grpSp>
        <p:nvGrpSpPr>
          <p:cNvPr id="32770" name="Group 1"/>
          <p:cNvGrpSpPr>
            <a:grpSpLocks/>
          </p:cNvGrpSpPr>
          <p:nvPr/>
        </p:nvGrpSpPr>
        <p:grpSpPr bwMode="auto">
          <a:xfrm>
            <a:off x="2616200" y="2971800"/>
            <a:ext cx="6578408" cy="4698863"/>
            <a:chOff x="0" y="0"/>
            <a:chExt cx="4032" cy="2880"/>
          </a:xfrm>
        </p:grpSpPr>
        <p:pic>
          <p:nvPicPr>
            <p:cNvPr id="32771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172"/>
              <a:ext cx="4027" cy="27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32772" name="Picture 3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0"/>
              <a:ext cx="4032" cy="288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D94F95D-89EF-455B-9F54-0F4231363A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2401"/>
            <a:ext cx="13004800" cy="32511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12B9F8D-6DD1-481E-8CCE-81A7EEB15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20277" y="-12041"/>
            <a:ext cx="5084511" cy="9765640"/>
            <a:chOff x="7425267" y="-8467"/>
            <a:chExt cx="4766733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D531F65-BE00-4220-96DD-64DD545E03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96547" y="4572001"/>
              <a:ext cx="393665" cy="2285999"/>
            </a:xfrm>
            <a:prstGeom prst="line">
              <a:avLst/>
            </a:prstGeom>
            <a:ln w="9525">
              <a:solidFill>
                <a:srgbClr val="BFBFBF">
                  <a:alpha val="7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5BD48B8-B8E0-4EC6-889B-B9D5035859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4572001"/>
              <a:ext cx="3383073" cy="2285999"/>
            </a:xfrm>
            <a:prstGeom prst="line">
              <a:avLst/>
            </a:prstGeom>
            <a:ln w="9525">
              <a:solidFill>
                <a:srgbClr val="BFBFBF">
                  <a:alpha val="69804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4CB88335-CEFC-4E93-A849-B293A59F00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A68404B5-9CA3-4B1B-A75D-54F36B1B3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7260DE41-7357-49EC-A4FF-41B666696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1D9D87BA-A306-430B-8BCF-468FF820D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39F522E6-2DF0-48FC-873D-74BF210193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1015C585-0283-4901-9837-57DD565CE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CB6D253E-04B9-4649-B17B-DE58968B27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89" y="6778271"/>
            <a:ext cx="9169779" cy="1878471"/>
          </a:xfrm>
        </p:spPr>
        <p:txBody>
          <a:bodyPr anchor="ctr">
            <a:normAutofit/>
          </a:bodyPr>
          <a:lstStyle/>
          <a:p>
            <a:r>
              <a:rPr lang="en-US" sz="5500" b="1">
                <a:solidFill>
                  <a:schemeClr val="bg1"/>
                </a:solidFill>
              </a:rPr>
              <a:t>Participation</a:t>
            </a:r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A1AE21A0-AA96-4557-AB48-66255CF0A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3004800" cy="650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7363807"/>
              </p:ext>
            </p:extLst>
          </p:nvPr>
        </p:nvGraphicFramePr>
        <p:xfrm>
          <a:off x="685800" y="914400"/>
          <a:ext cx="11633200" cy="467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97992584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Assessments	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66985" y="6439036"/>
            <a:ext cx="9027861" cy="2476363"/>
          </a:xfrm>
        </p:spPr>
        <p:txBody>
          <a:bodyPr>
            <a:normAutofit/>
          </a:bodyPr>
          <a:lstStyle/>
          <a:p>
            <a:r>
              <a:rPr lang="en-US"/>
              <a:t>School City interim assessments</a:t>
            </a:r>
          </a:p>
          <a:p>
            <a:r>
              <a:rPr lang="en-US"/>
              <a:t>Semester exams</a:t>
            </a:r>
          </a:p>
          <a:p>
            <a:r>
              <a:rPr lang="en-US"/>
              <a:t>WIDA</a:t>
            </a:r>
          </a:p>
          <a:p>
            <a:r>
              <a:rPr lang="en-US"/>
              <a:t>SBAC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302005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title"/>
          </p:nvPr>
        </p:nvSpPr>
        <p:spPr>
          <a:xfrm>
            <a:off x="2463801" y="866987"/>
            <a:ext cx="6920485" cy="1878471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/>
              <a:t>Assessments</a:t>
            </a:r>
          </a:p>
        </p:txBody>
      </p:sp>
      <p:sp>
        <p:nvSpPr>
          <p:cNvPr id="71" name="Isosceles Triangle 70">
            <a:extLst>
              <a:ext uri="{FF2B5EF4-FFF2-40B4-BE49-F238E27FC236}">
                <a16:creationId xmlns:a16="http://schemas.microsoft.com/office/drawing/2014/main" id="{3D6475D0-776E-47C5-97FF-DF8721813F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1695069"/>
            <a:ext cx="898769" cy="8058531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6975017"/>
              </p:ext>
            </p:extLst>
          </p:nvPr>
        </p:nvGraphicFramePr>
        <p:xfrm>
          <a:off x="2006600" y="2745458"/>
          <a:ext cx="8305800" cy="5846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9" name="Group 70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12041"/>
            <a:ext cx="13004802" cy="9765641"/>
            <a:chOff x="0" y="-8467"/>
            <a:chExt cx="12192000" cy="6866467"/>
          </a:xfrm>
        </p:grpSpPr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5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6" name="Isosceles Triangle 75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7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0" name="Isosceles Triangle 79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1" name="Isosceles Triangle 80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6390" name="Rectangle 82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001548" cy="9753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391" name="Group 84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-12041"/>
            <a:ext cx="13004802" cy="9765641"/>
            <a:chOff x="0" y="-8467"/>
            <a:chExt cx="12192000" cy="6866467"/>
          </a:xfrm>
        </p:grpSpPr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9" name="Isosceles Triangle 88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0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1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2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3" name="Isosceles Triangle 92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4" name="Isosceles Triangle 93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6392" name="Rectangle 95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8812" y="682752"/>
            <a:ext cx="8854642" cy="8388096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86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>
                <a:solidFill>
                  <a:schemeClr val="accent1">
                    <a:lumMod val="50000"/>
                  </a:schemeClr>
                </a:solidFill>
              </a:rPr>
              <a:t>Results Timeline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646135"/>
              </p:ext>
            </p:extLst>
          </p:nvPr>
        </p:nvGraphicFramePr>
        <p:xfrm>
          <a:off x="866775" y="3073400"/>
          <a:ext cx="9979025" cy="622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9659202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600" y="1219200"/>
            <a:ext cx="9027861" cy="2286000"/>
          </a:xfrm>
        </p:spPr>
        <p:txBody>
          <a:bodyPr/>
          <a:lstStyle/>
          <a:p>
            <a:r>
              <a:rPr lang="en-US"/>
              <a:t>Use of Funds</a:t>
            </a:r>
          </a:p>
        </p:txBody>
      </p:sp>
    </p:spTree>
    <p:extLst>
      <p:ext uri="{BB962C8B-B14F-4D97-AF65-F5344CB8AC3E}">
        <p14:creationId xmlns:p14="http://schemas.microsoft.com/office/powerpoint/2010/main" val="1102452513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E4D73-F871-1A48-9FCF-7CD36B73F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Funds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4326E-E346-8C4A-B801-27AE0E762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/>
              <a:t>Strategic General Fund		$80,115+ staff</a:t>
            </a:r>
          </a:p>
          <a:p>
            <a:r>
              <a:rPr lang="en-US" sz="3000"/>
              <a:t>Title I						$342,705</a:t>
            </a:r>
          </a:p>
          <a:p>
            <a:r>
              <a:rPr lang="en-US" sz="3000"/>
              <a:t>Title I 1003 (a) 				$115,460</a:t>
            </a:r>
          </a:p>
          <a:p>
            <a:r>
              <a:rPr lang="en-US" sz="3000"/>
              <a:t>Zoom						$366,276</a:t>
            </a:r>
          </a:p>
          <a:p>
            <a:r>
              <a:rPr lang="en-US" sz="3000"/>
              <a:t>Communities in Schools		$36,432</a:t>
            </a:r>
          </a:p>
          <a:p>
            <a:r>
              <a:rPr lang="en-US" sz="3000"/>
              <a:t>21</a:t>
            </a:r>
            <a:r>
              <a:rPr lang="en-US" sz="3000" baseline="30000"/>
              <a:t>st</a:t>
            </a:r>
            <a:r>
              <a:rPr lang="en-US" sz="3000"/>
              <a:t> Century Cohort 5		$118,105</a:t>
            </a:r>
          </a:p>
          <a:p>
            <a:endParaRPr lang="en-US" sz="3000"/>
          </a:p>
          <a:p>
            <a:pPr marL="0" indent="0">
              <a:buNone/>
            </a:pPr>
            <a:r>
              <a:rPr lang="en-US" sz="3000"/>
              <a:t>			-</a:t>
            </a:r>
          </a:p>
          <a:p>
            <a:endParaRPr lang="en-US" sz="3000"/>
          </a:p>
        </p:txBody>
      </p:sp>
    </p:spTree>
    <p:extLst>
      <p:ext uri="{BB962C8B-B14F-4D97-AF65-F5344CB8AC3E}">
        <p14:creationId xmlns:p14="http://schemas.microsoft.com/office/powerpoint/2010/main" val="273007638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nual T1 Meeting Eng only" id="{2852FD36-30F8-4A1F-A83C-8D987EB8D45E}" vid="{68666C7E-EBBA-4A3A-86A6-DE9FCB17E3B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EBCD483E8DAC4D88B47129E989A109" ma:contentTypeVersion="13" ma:contentTypeDescription="Create a new document." ma:contentTypeScope="" ma:versionID="18d2a415b45f1eea6c7155290c61e7e8">
  <xsd:schema xmlns:xsd="http://www.w3.org/2001/XMLSchema" xmlns:xs="http://www.w3.org/2001/XMLSchema" xmlns:p="http://schemas.microsoft.com/office/2006/metadata/properties" xmlns:ns3="5a892a13-7245-459c-8882-552695460097" xmlns:ns4="fea2c829-496a-4e26-a4dd-be6719cdb883" targetNamespace="http://schemas.microsoft.com/office/2006/metadata/properties" ma:root="true" ma:fieldsID="7cd32e07c17aba098b2fd56f79bb0b48" ns3:_="" ns4:_="">
    <xsd:import namespace="5a892a13-7245-459c-8882-552695460097"/>
    <xsd:import namespace="fea2c829-496a-4e26-a4dd-be6719cdb8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92a13-7245-459c-8882-5526954600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a2c829-496a-4e26-a4dd-be6719cdb88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D5CA329-1A2A-45F1-9615-7628075DBF5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7C285A6-FB10-4073-973A-67860331C8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92a13-7245-459c-8882-552695460097"/>
    <ds:schemaRef ds:uri="fea2c829-496a-4e26-a4dd-be6719cdb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E4D2108-D735-4B36-AA07-08CB18EAB016}">
  <ds:schemaRefs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5a892a13-7245-459c-8882-552695460097"/>
    <ds:schemaRef ds:uri="http://purl.org/dc/elements/1.1/"/>
    <ds:schemaRef ds:uri="fea2c829-496a-4e26-a4dd-be6719cdb883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Application>Microsoft Office PowerPoint</Application>
  <PresentationFormat>Custom</PresentationFormat>
  <Slides>37</Slides>
  <Notes>11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Facet</vt:lpstr>
      <vt:lpstr>Vaughn MS Title I Annual Meeting</vt:lpstr>
      <vt:lpstr>Title I Program </vt:lpstr>
      <vt:lpstr>Purpose </vt:lpstr>
      <vt:lpstr>Participation</vt:lpstr>
      <vt:lpstr>Assessments </vt:lpstr>
      <vt:lpstr>Assessments</vt:lpstr>
      <vt:lpstr>Results Timeline</vt:lpstr>
      <vt:lpstr>Use of Funds</vt:lpstr>
      <vt:lpstr>Types of Funds</vt:lpstr>
      <vt:lpstr>Types of Funds</vt:lpstr>
      <vt:lpstr>Title I 1003 (a)</vt:lpstr>
      <vt:lpstr>Title I</vt:lpstr>
      <vt:lpstr>Zoom</vt:lpstr>
      <vt:lpstr>21st Century       – after school program</vt:lpstr>
      <vt:lpstr>Other $$$</vt:lpstr>
      <vt:lpstr>Program Funds</vt:lpstr>
      <vt:lpstr>Program Funds</vt:lpstr>
      <vt:lpstr>Curriculum and Instruction</vt:lpstr>
      <vt:lpstr>Additional Parent Notification Requirements</vt:lpstr>
      <vt:lpstr>District Policy – Family Engagement</vt:lpstr>
      <vt:lpstr>School Parent and Family Engagement Policy</vt:lpstr>
      <vt:lpstr>FACE Liaison </vt:lpstr>
      <vt:lpstr>School-Parent Compact</vt:lpstr>
      <vt:lpstr>Educator Qualifications</vt:lpstr>
      <vt:lpstr>Parents’ Right-to-Know – District Level</vt:lpstr>
      <vt:lpstr>Parents’ Right-to-Know – School Level</vt:lpstr>
      <vt:lpstr>CSI</vt:lpstr>
      <vt:lpstr>2019-2020 SPP</vt:lpstr>
      <vt:lpstr>2019-2020 SPP</vt:lpstr>
      <vt:lpstr>CSI</vt:lpstr>
      <vt:lpstr>School Initiatives</vt:lpstr>
      <vt:lpstr>New administration        Many new teachers</vt:lpstr>
      <vt:lpstr>Professional Development</vt:lpstr>
      <vt:lpstr>Family Involvement</vt:lpstr>
      <vt:lpstr>Staff Climate Survey Analysis</vt:lpstr>
      <vt:lpstr>Student Climate Survey Analysis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I Annual Meeting</dc:title>
  <dc:creator>Lobkowicz, Amanda M</dc:creator>
  <cp:revision>61</cp:revision>
  <dcterms:created xsi:type="dcterms:W3CDTF">2020-09-24T02:08:31Z</dcterms:created>
  <dcterms:modified xsi:type="dcterms:W3CDTF">2020-09-30T16:00:21Z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0x010100E0EBCD483E8DAC4D88B47129E989A109</vt:lpwstr>
  </property>
</Properties>
</file>